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8.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95" r:id="rId6"/>
    <p:sldMasterId id="2147483730" r:id="rId7"/>
    <p:sldMasterId id="2147483735" r:id="rId8"/>
    <p:sldMasterId id="2147483774" r:id="rId9"/>
    <p:sldMasterId id="2147483810" r:id="rId10"/>
    <p:sldMasterId id="2147483849" r:id="rId11"/>
    <p:sldMasterId id="2147483885" r:id="rId12"/>
  </p:sldMasterIdLst>
  <p:notesMasterIdLst>
    <p:notesMasterId r:id="rId26"/>
  </p:notesMasterIdLst>
  <p:sldIdLst>
    <p:sldId id="3789" r:id="rId13"/>
    <p:sldId id="3877" r:id="rId14"/>
    <p:sldId id="3778" r:id="rId15"/>
    <p:sldId id="3776" r:id="rId16"/>
    <p:sldId id="3788" r:id="rId17"/>
    <p:sldId id="3689" r:id="rId18"/>
    <p:sldId id="3691" r:id="rId19"/>
    <p:sldId id="3692" r:id="rId20"/>
    <p:sldId id="386" r:id="rId21"/>
    <p:sldId id="385" r:id="rId22"/>
    <p:sldId id="3839" r:id="rId23"/>
    <p:sldId id="3878" r:id="rId24"/>
    <p:sldId id="29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9843217-E84C-F517-A9CC-A4D75480E8FD}" name="PRIOR David" initials="PD" userId="S::david.prior@hexagon.com::49a9612b-5079-4769-9156-36a29350b79c" providerId="AD"/>
  <p188:author id="{7772C6D8-7CC4-C768-CE14-C3219879F556}" name="SEPULVEDA Edgar" initials="SE" userId="S::edgar.sepulveda@hexagon.com::f1c32494-3796-4ed8-90bd-e53aae2b31e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EBF539-69A7-4918-9A5C-40E4F0FA464F}" v="6" dt="2022-08-16T01:03:39.120"/>
    <p1510:client id="{AC80BA51-F528-BFC7-1DA7-1C9F205DED6C}" v="9" dt="2022-08-16T23:39:13.342"/>
    <p1510:client id="{D25A44B9-8212-4BEF-A30F-C743C5F3AB33}" v="1" dt="2022-08-16T01:09:58.516"/>
    <p1510:client id="{E0BD23FA-DB9A-E22A-BFD8-65540602F016}" v="69" dt="2022-08-16T22:01:43.8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717" autoAdjust="0"/>
  </p:normalViewPr>
  <p:slideViewPr>
    <p:cSldViewPr snapToGrid="0">
      <p:cViewPr varScale="1">
        <p:scale>
          <a:sx n="103" d="100"/>
          <a:sy n="103" d="100"/>
        </p:scale>
        <p:origin x="87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9.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7C5271-B0B8-42BF-8A6F-A66E76E1E285}" type="datetimeFigureOut">
              <a:rPr lang="en-US" smtClean="0"/>
              <a:t>10/8/2022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3DF677-B645-4642-A9A6-D3248F64B56B}" type="slidenum">
              <a:rPr lang="en-US" smtClean="0"/>
              <a:t>‹#›</a:t>
            </a:fld>
            <a:endParaRPr lang="en-US"/>
          </a:p>
        </p:txBody>
      </p:sp>
    </p:spTree>
    <p:extLst>
      <p:ext uri="{BB962C8B-B14F-4D97-AF65-F5344CB8AC3E}">
        <p14:creationId xmlns:p14="http://schemas.microsoft.com/office/powerpoint/2010/main" val="2342169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E73DF677-B645-4642-A9A6-D3248F64B56B}" type="slidenum">
              <a:rPr lang="en-US" smtClean="0"/>
              <a:t>1</a:t>
            </a:fld>
            <a:endParaRPr lang="en-US"/>
          </a:p>
        </p:txBody>
      </p:sp>
    </p:spTree>
    <p:extLst>
      <p:ext uri="{BB962C8B-B14F-4D97-AF65-F5344CB8AC3E}">
        <p14:creationId xmlns:p14="http://schemas.microsoft.com/office/powerpoint/2010/main" val="1570724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532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High-precision machine control allows shovels, dozers, drills and draglines to carry out a plan to the highest levels of accuracy. </a:t>
            </a:r>
          </a:p>
          <a:p>
            <a:r>
              <a:rPr lang="en-AU" dirty="0"/>
              <a:t>The need for staking is eliminated; site plans are downloaded directly to the cabin, which can then be carried out to within an accuracy of 15 centimetres. </a:t>
            </a:r>
          </a:p>
          <a:p>
            <a:r>
              <a:rPr lang="en-AU" dirty="0"/>
              <a:t>Two satellite receivers are used and to achieve this level of accuracy, eight or more satellites are required for this footprint.</a:t>
            </a:r>
          </a:p>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8320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buClr>
                <a:srgbClr val="0C5F4C"/>
              </a:buClr>
              <a:buSzPct val="85000"/>
            </a:pPr>
            <a:r>
              <a:rPr lang="en-GB" b="0" i="0" kern="1200">
                <a:solidFill>
                  <a:srgbClr val="FFFFFF"/>
                </a:solidFill>
                <a:latin typeface="Arial"/>
                <a:cs typeface="Arial"/>
              </a:rPr>
              <a:t>Current Satellite Coverage - 48 satellites</a:t>
            </a:r>
          </a:p>
          <a:p>
            <a:pPr>
              <a:lnSpc>
                <a:spcPct val="90000"/>
              </a:lnSpc>
              <a:spcBef>
                <a:spcPts val="1000"/>
              </a:spcBef>
              <a:buClr>
                <a:srgbClr val="0C5F4C"/>
              </a:buClr>
              <a:buSzPct val="85000"/>
            </a:pPr>
            <a:r>
              <a:rPr lang="en-GB" b="0" i="0" kern="1200">
                <a:solidFill>
                  <a:srgbClr val="FFFFFF"/>
                </a:solidFill>
                <a:latin typeface="Arial"/>
                <a:cs typeface="Arial"/>
              </a:rPr>
              <a:t>New Satellite Coverage - 105 satellites</a:t>
            </a:r>
          </a:p>
          <a:p>
            <a:pPr>
              <a:lnSpc>
                <a:spcPct val="90000"/>
              </a:lnSpc>
              <a:spcBef>
                <a:spcPts val="1000"/>
              </a:spcBef>
              <a:buClr>
                <a:srgbClr val="0C5F4C"/>
              </a:buClr>
              <a:buSzPct val="85000"/>
            </a:pPr>
            <a:r>
              <a:rPr lang="en-GB" b="0">
                <a:solidFill>
                  <a:srgbClr val="FFFFFF"/>
                </a:solidFill>
                <a:latin typeface="Arial"/>
                <a:cs typeface="Arial"/>
              </a:rPr>
              <a:t>=&gt; </a:t>
            </a:r>
            <a:r>
              <a:rPr lang="en-GB" b="0" i="0" kern="1200">
                <a:solidFill>
                  <a:srgbClr val="FFFFFF"/>
                </a:solidFill>
                <a:latin typeface="Arial"/>
                <a:cs typeface="Arial"/>
              </a:rPr>
              <a:t>120% Increase</a:t>
            </a:r>
            <a:r>
              <a:rPr lang="en-GB" b="0">
                <a:solidFill>
                  <a:srgbClr val="FFFFFF"/>
                </a:solidFill>
                <a:latin typeface="Arial"/>
                <a:cs typeface="Arial"/>
              </a:rPr>
              <a:t>!</a:t>
            </a:r>
            <a:endParaRPr lang="en-GB" b="0" i="0" kern="1200">
              <a:solidFill>
                <a:srgbClr val="FFFFFF"/>
              </a:solidFill>
              <a:latin typeface="Arial"/>
              <a:cs typeface="Arial"/>
            </a:endParaRPr>
          </a:p>
          <a:p>
            <a:endParaRPr lang="en-AU"/>
          </a:p>
          <a:p>
            <a:pPr marL="0" marR="0" lvl="0" indent="0" algn="l" defTabSz="914400" rtl="0" eaLnBrk="1" fontAlgn="auto" latinLnBrk="0" hangingPunct="1">
              <a:lnSpc>
                <a:spcPct val="100000"/>
              </a:lnSpc>
              <a:spcBef>
                <a:spcPts val="0"/>
              </a:spcBef>
              <a:spcAft>
                <a:spcPts val="0"/>
              </a:spcAft>
              <a:buClrTx/>
              <a:buSzTx/>
              <a:buFontTx/>
              <a:buNone/>
              <a:tabLst/>
              <a:defRPr/>
            </a:pPr>
            <a:r>
              <a:rPr lang="en-AU">
                <a:solidFill>
                  <a:schemeClr val="tx1">
                    <a:lumMod val="65000"/>
                    <a:lumOff val="35000"/>
                  </a:schemeClr>
                </a:solidFill>
                <a:latin typeface="-apple-system"/>
              </a:rPr>
              <a:t>Position will configure the OEM719 to use NMEA version 4.1</a:t>
            </a:r>
          </a:p>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1419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High-precision machine control allows shovels, dozers, drills and draglines to carry out a plan to the highest levels of accuracy. </a:t>
            </a:r>
          </a:p>
          <a:p>
            <a:r>
              <a:rPr lang="en-AU"/>
              <a:t>The need for staking is eliminated; site plans are downloaded directly to the cabin, which can then be carried out to within an accuracy of 10 centimetres. </a:t>
            </a:r>
          </a:p>
          <a:p>
            <a:r>
              <a:rPr lang="en-AU"/>
              <a:t>Two satellite receivers are used and to achieve this level of accuracy, eight or more satellites are required for this footprint.</a:t>
            </a:r>
          </a:p>
          <a:p>
            <a:r>
              <a:rPr lang="en-AU"/>
              <a:t>RED UHP</a:t>
            </a:r>
          </a:p>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3038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522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7414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baseline="0" dirty="0"/>
              <a:t>Bad DOP means BAD positioning, lack of satellites increases the DOP which is why lack of satellites turns into BAD positioning.</a:t>
            </a:r>
          </a:p>
          <a:p>
            <a:r>
              <a:rPr lang="en-AU" baseline="0" dirty="0"/>
              <a:t>More satellites can help, but still need good DOP (angles).</a:t>
            </a:r>
            <a:endParaRPr lang="en-AU"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13</a:t>
            </a:fld>
            <a:endParaRPr lang="en-US"/>
          </a:p>
        </p:txBody>
      </p:sp>
    </p:spTree>
    <p:extLst>
      <p:ext uri="{BB962C8B-B14F-4D97-AF65-F5344CB8AC3E}">
        <p14:creationId xmlns:p14="http://schemas.microsoft.com/office/powerpoint/2010/main" val="1274066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28.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5.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53.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54.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5.jpeg"/><Relationship Id="rId1" Type="http://schemas.openxmlformats.org/officeDocument/2006/relationships/slideMaster" Target="../slideMasters/slideMaster7.xml"/><Relationship Id="rId4" Type="http://schemas.openxmlformats.org/officeDocument/2006/relationships/image" Target="../media/image27.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27.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071B1-BAA2-4E89-AE17-9C574D2D97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5A21AC-2320-4E60-992B-9E2B4B348F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8E1FB6-6D80-4B40-9688-DE95707A3F1C}"/>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0D89408E-FC71-4FB4-A19F-E702642742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A2616-4E29-4531-B030-58383BEB1141}"/>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08381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C0E27-44A4-495D-9411-7F2F72F6F9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C10450-5A74-4932-B108-3C5A209E6E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AE1014-68CA-4DF6-913B-8EF05DD4B4F1}"/>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C3B3F909-764A-4341-BA58-278CDA378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D3754E-1CBB-4117-90E3-F305C82D419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8761597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4122803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endParaRPr lang="en-US"/>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p:txBody>
      </p:sp>
    </p:spTree>
    <p:extLst>
      <p:ext uri="{BB962C8B-B14F-4D97-AF65-F5344CB8AC3E}">
        <p14:creationId xmlns:p14="http://schemas.microsoft.com/office/powerpoint/2010/main" val="189922374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1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503793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2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241317446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381710785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9344193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1" y="1511711"/>
            <a:ext cx="6619875" cy="4431890"/>
          </a:xfrm>
          <a:prstGeom prst="rect">
            <a:avLst/>
          </a:prstGeom>
        </p:spPr>
        <p:txBody>
          <a:bodyPr/>
          <a:lstStyle/>
          <a:p>
            <a:endParaRPr lang="en-US"/>
          </a:p>
        </p:txBody>
      </p:sp>
    </p:spTree>
    <p:extLst>
      <p:ext uri="{BB962C8B-B14F-4D97-AF65-F5344CB8AC3E}">
        <p14:creationId xmlns:p14="http://schemas.microsoft.com/office/powerpoint/2010/main" val="174597332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endParaRPr lang="en-US"/>
          </a:p>
        </p:txBody>
      </p:sp>
    </p:spTree>
    <p:extLst>
      <p:ext uri="{BB962C8B-B14F-4D97-AF65-F5344CB8AC3E}">
        <p14:creationId xmlns:p14="http://schemas.microsoft.com/office/powerpoint/2010/main" val="248337643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endParaRPr lang="en-US"/>
          </a:p>
        </p:txBody>
      </p:sp>
    </p:spTree>
    <p:extLst>
      <p:ext uri="{BB962C8B-B14F-4D97-AF65-F5344CB8AC3E}">
        <p14:creationId xmlns:p14="http://schemas.microsoft.com/office/powerpoint/2010/main" val="96496962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endParaRPr lang="en-US"/>
          </a:p>
        </p:txBody>
      </p:sp>
    </p:spTree>
    <p:extLst>
      <p:ext uri="{BB962C8B-B14F-4D97-AF65-F5344CB8AC3E}">
        <p14:creationId xmlns:p14="http://schemas.microsoft.com/office/powerpoint/2010/main" val="896689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C41BC0-07D6-4FCF-8F28-79C13DC194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DDE128-D396-4467-8EBD-3E23A2B46D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583074-05A4-4016-A524-4DD9E4630648}"/>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F2D8D889-51CE-45FE-8D37-33B7C2196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03FFA-B1F1-499A-91F6-5186833724C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48745127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1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5"/>
            <a:ext cx="12192000"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8588713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2980988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Image2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endParaRPr lang="en-US"/>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30896"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28400988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291461638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02227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981485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426635016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409906219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437535" y="1302157"/>
            <a:ext cx="6548056" cy="4622770"/>
          </a:xfrm>
          <a:prstGeom prst="rect">
            <a:avLst/>
          </a:prstGeom>
        </p:spPr>
        <p:txBody>
          <a:bodyPr vert="horz" lIns="91440" tIns="45720" rIns="91440" bIns="45720" rtlCol="0">
            <a:normAutofit/>
          </a:bodyPr>
          <a:lstStyle>
            <a:lvl1pPr>
              <a:defRPr sz="2400" baseline="0"/>
            </a:lvl1pPr>
            <a:lvl2pPr marL="228600" indent="0">
              <a:buClr>
                <a:schemeClr val="tx1"/>
              </a:buClr>
              <a:buNone/>
              <a:defRPr sz="1400"/>
            </a:lvl2pPr>
          </a:lstStyle>
          <a:p>
            <a:pPr lvl="0"/>
            <a:endParaRPr lang="en-US"/>
          </a:p>
        </p:txBody>
      </p:sp>
      <p:sp>
        <p:nvSpPr>
          <p:cNvPr id="8" name="Picture Placeholder 3"/>
          <p:cNvSpPr>
            <a:spLocks noGrp="1"/>
          </p:cNvSpPr>
          <p:nvPr>
            <p:ph type="pic" sz="quarter" idx="10"/>
          </p:nvPr>
        </p:nvSpPr>
        <p:spPr>
          <a:xfrm>
            <a:off x="7570384" y="1302157"/>
            <a:ext cx="4621619" cy="3732027"/>
          </a:xfrm>
          <a:prstGeom prst="rect">
            <a:avLst/>
          </a:prstGeom>
        </p:spPr>
      </p:sp>
    </p:spTree>
    <p:extLst>
      <p:ext uri="{BB962C8B-B14F-4D97-AF65-F5344CB8AC3E}">
        <p14:creationId xmlns:p14="http://schemas.microsoft.com/office/powerpoint/2010/main" val="153978911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370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105093919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632523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79676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Lg Image">
    <p:spTree>
      <p:nvGrpSpPr>
        <p:cNvPr id="1" name=""/>
        <p:cNvGrpSpPr/>
        <p:nvPr/>
      </p:nvGrpSpPr>
      <p:grpSpPr>
        <a:xfrm>
          <a:off x="0" y="0"/>
          <a:ext cx="0" cy="0"/>
          <a:chOff x="0" y="0"/>
          <a:chExt cx="0" cy="0"/>
        </a:xfrm>
      </p:grpSpPr>
      <p:pic>
        <p:nvPicPr>
          <p:cNvPr id="4" name="Picture 3" descr="breaker_3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010656"/>
          </a:xfrm>
          <a:prstGeom prst="rect">
            <a:avLst/>
          </a:prstGeom>
        </p:spPr>
      </p:pic>
      <p:sp>
        <p:nvSpPr>
          <p:cNvPr id="13" name="Rectangle 12"/>
          <p:cNvSpPr/>
          <p:nvPr userDrawn="1"/>
        </p:nvSpPr>
        <p:spPr>
          <a:xfrm>
            <a:off x="0" y="5951538"/>
            <a:ext cx="12200467" cy="906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8" name="Title 1"/>
          <p:cNvSpPr>
            <a:spLocks noGrp="1"/>
          </p:cNvSpPr>
          <p:nvPr>
            <p:ph type="ctrTitle"/>
          </p:nvPr>
        </p:nvSpPr>
        <p:spPr>
          <a:xfrm>
            <a:off x="6006109" y="4023780"/>
            <a:ext cx="5830291"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9" name="Text Placeholder 11"/>
          <p:cNvSpPr>
            <a:spLocks noGrp="1"/>
          </p:cNvSpPr>
          <p:nvPr>
            <p:ph type="body" sz="quarter" idx="13"/>
          </p:nvPr>
        </p:nvSpPr>
        <p:spPr>
          <a:xfrm>
            <a:off x="6006109" y="5473241"/>
            <a:ext cx="5830291"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20" name="Subtitle 2"/>
          <p:cNvSpPr>
            <a:spLocks noGrp="1"/>
          </p:cNvSpPr>
          <p:nvPr>
            <p:ph type="subTitle" idx="1"/>
          </p:nvPr>
        </p:nvSpPr>
        <p:spPr>
          <a:xfrm>
            <a:off x="6006109" y="5026020"/>
            <a:ext cx="5830291"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21" name="Straight Connector 20"/>
          <p:cNvCxnSpPr/>
          <p:nvPr userDrawn="1"/>
        </p:nvCxnSpPr>
        <p:spPr>
          <a:xfrm>
            <a:off x="6158509" y="5026020"/>
            <a:ext cx="568423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9281" y="6354151"/>
            <a:ext cx="481013" cy="361950"/>
            <a:chOff x="-19050" y="6315075"/>
            <a:chExt cx="481013" cy="361950"/>
          </a:xfrm>
        </p:grpSpPr>
        <p:sp>
          <p:nvSpPr>
            <p:cNvPr id="22" name="Freeform 21"/>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8783522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1_Title Slide: Icon/Custom Image">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1"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3"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14"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5" name="Straight Connector 14"/>
          <p:cNvCxnSpPr/>
          <p:nvPr userDrawn="1"/>
        </p:nvCxnSpPr>
        <p:spPr>
          <a:xfrm>
            <a:off x="5562600" y="5026020"/>
            <a:ext cx="626521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10281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Color Tex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1"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12"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3" name="Straight Connector 12"/>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8633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9384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No Content ">
    <p:spTree>
      <p:nvGrpSpPr>
        <p:cNvPr id="1" name=""/>
        <p:cNvGrpSpPr/>
        <p:nvPr/>
      </p:nvGrpSpPr>
      <p:grpSpPr>
        <a:xfrm>
          <a:off x="0" y="0"/>
          <a:ext cx="0" cy="0"/>
          <a:chOff x="0" y="0"/>
          <a:chExt cx="0" cy="0"/>
        </a:xfrm>
      </p:grpSpPr>
      <p:pic>
        <p:nvPicPr>
          <p:cNvPr id="8" name="Picture 7"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pic>
        <p:nvPicPr>
          <p:cNvPr id="36" name="Picture 35"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grpSp>
        <p:nvGrpSpPr>
          <p:cNvPr id="7" name="Group 6"/>
          <p:cNvGrpSpPr/>
          <p:nvPr userDrawn="1"/>
        </p:nvGrpSpPr>
        <p:grpSpPr>
          <a:xfrm>
            <a:off x="-9281" y="6354151"/>
            <a:ext cx="481013" cy="361950"/>
            <a:chOff x="-19050" y="6315075"/>
            <a:chExt cx="481013" cy="361950"/>
          </a:xfrm>
        </p:grpSpPr>
        <p:sp>
          <p:nvSpPr>
            <p:cNvPr id="9" name="Freeform 8"/>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279568974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spTree>
      <p:nvGrpSpPr>
        <p:cNvPr id="1" name=""/>
        <p:cNvGrpSpPr/>
        <p:nvPr/>
      </p:nvGrpSpPr>
      <p:grpSpPr>
        <a:xfrm>
          <a:off x="0" y="0"/>
          <a:ext cx="0" cy="0"/>
          <a:chOff x="0" y="0"/>
          <a:chExt cx="0" cy="0"/>
        </a:xfrm>
      </p:grpSpPr>
      <p:sp>
        <p:nvSpPr>
          <p:cNvPr id="33"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4"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35"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36" name="Straight Connector 35"/>
          <p:cNvCxnSpPr/>
          <p:nvPr userDrawn="1"/>
        </p:nvCxnSpPr>
        <p:spPr>
          <a:xfrm>
            <a:off x="5562600" y="5026020"/>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63769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Breaker Slide: Icon/Image ">
    <p:spTree>
      <p:nvGrpSpPr>
        <p:cNvPr id="1" name=""/>
        <p:cNvGrpSpPr/>
        <p:nvPr/>
      </p:nvGrpSpPr>
      <p:grpSpPr>
        <a:xfrm>
          <a:off x="0" y="0"/>
          <a:ext cx="0" cy="0"/>
          <a:chOff x="0" y="0"/>
          <a:chExt cx="0" cy="0"/>
        </a:xfrm>
      </p:grpSpPr>
      <p:pic>
        <p:nvPicPr>
          <p:cNvPr id="5" name="Picture 4" descr="breaker_1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8131" cy="6867769"/>
          </a:xfrm>
          <a:prstGeom prst="rect">
            <a:avLst/>
          </a:prstGeom>
        </p:spPr>
      </p:pic>
      <p:grpSp>
        <p:nvGrpSpPr>
          <p:cNvPr id="21" name="Group 20"/>
          <p:cNvGrpSpPr/>
          <p:nvPr userDrawn="1"/>
        </p:nvGrpSpPr>
        <p:grpSpPr>
          <a:xfrm>
            <a:off x="9991558" y="6122952"/>
            <a:ext cx="1844842" cy="572324"/>
            <a:chOff x="7083231" y="6122952"/>
            <a:chExt cx="1844842" cy="572324"/>
          </a:xfrm>
        </p:grpSpPr>
        <p:grpSp>
          <p:nvGrpSpPr>
            <p:cNvPr id="22" name="Group 21"/>
            <p:cNvGrpSpPr/>
            <p:nvPr userDrawn="1"/>
          </p:nvGrpSpPr>
          <p:grpSpPr>
            <a:xfrm>
              <a:off x="7083231" y="6122952"/>
              <a:ext cx="1844842" cy="572324"/>
              <a:chOff x="1936751" y="5480050"/>
              <a:chExt cx="7558088" cy="2344738"/>
            </a:xfrm>
          </p:grpSpPr>
          <p:sp>
            <p:nvSpPr>
              <p:cNvPr id="45"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38" name="Straight Connector 37"/>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77550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92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0467839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Breaker Slide: Icon/Custom Image ">
    <p:bg>
      <p:bgPr>
        <a:solidFill>
          <a:schemeClr val="bg1">
            <a:lumMod val="85000"/>
          </a:schemeClr>
        </a:solidFill>
        <a:effectLst/>
      </p:bgPr>
    </p:bg>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13" name="Straight Connector 1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6785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Breaker Slide: Custom Image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rtlCol="0">
            <a:normAutofit/>
          </a:bodyPr>
          <a:lstStyle/>
          <a:p>
            <a:pPr lvl="0"/>
            <a:endParaRPr lang="en-US" noProof="0"/>
          </a:p>
        </p:txBody>
      </p:sp>
      <p:sp>
        <p:nvSpPr>
          <p:cNvPr id="6"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8" name="Straight Connector 7"/>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40658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reaker Slide: Lg Image">
    <p:spTree>
      <p:nvGrpSpPr>
        <p:cNvPr id="1" name=""/>
        <p:cNvGrpSpPr/>
        <p:nvPr/>
      </p:nvGrpSpPr>
      <p:grpSpPr>
        <a:xfrm>
          <a:off x="0" y="0"/>
          <a:ext cx="0" cy="0"/>
          <a:chOff x="0" y="0"/>
          <a:chExt cx="0" cy="0"/>
        </a:xfrm>
      </p:grpSpPr>
      <p:pic>
        <p:nvPicPr>
          <p:cNvPr id="4" name="Picture 3" descr="breaker_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96"/>
            <a:ext cx="12211538" cy="6864096"/>
          </a:xfrm>
          <a:prstGeom prst="rect">
            <a:avLst/>
          </a:prstGeom>
        </p:spPr>
      </p:pic>
      <p:sp>
        <p:nvSpPr>
          <p:cNvPr id="17" name="Rectangle 16"/>
          <p:cNvSpPr/>
          <p:nvPr userDrawn="1"/>
        </p:nvSpPr>
        <p:spPr>
          <a:xfrm>
            <a:off x="-793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 name="Picture 19"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2"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3"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14" name="Straight Connector 13"/>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78859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9337077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genda: Icon Only ">
    <p:spTree>
      <p:nvGrpSpPr>
        <p:cNvPr id="1" name=""/>
        <p:cNvGrpSpPr/>
        <p:nvPr/>
      </p:nvGrpSpPr>
      <p:grpSpPr>
        <a:xfrm>
          <a:off x="0" y="0"/>
          <a:ext cx="0" cy="0"/>
          <a:chOff x="0" y="0"/>
          <a:chExt cx="0" cy="0"/>
        </a:xfrm>
      </p:grpSpPr>
      <p:pic>
        <p:nvPicPr>
          <p:cNvPr id="4" name="Picture 3" descr="agenda_2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79520"/>
          </a:xfrm>
          <a:prstGeom prst="rect">
            <a:avLst/>
          </a:prstGeom>
        </p:spPr>
      </p:pic>
      <p:sp>
        <p:nvSpPr>
          <p:cNvPr id="7"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296720807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Agenda: Icon/Custom Image">
    <p:bg>
      <p:bgPr>
        <a:solidFill>
          <a:schemeClr val="bg1">
            <a:lumMod val="85000"/>
          </a:schemeClr>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6233563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Agenda: Icon Only 2 Column ">
    <p:spTree>
      <p:nvGrpSpPr>
        <p:cNvPr id="1" name=""/>
        <p:cNvGrpSpPr/>
        <p:nvPr/>
      </p:nvGrpSpPr>
      <p:grpSpPr>
        <a:xfrm>
          <a:off x="0" y="0"/>
          <a:ext cx="0" cy="0"/>
          <a:chOff x="0" y="0"/>
          <a:chExt cx="0" cy="0"/>
        </a:xfrm>
      </p:grpSpPr>
      <p:pic>
        <p:nvPicPr>
          <p:cNvPr id="2" name="Picture 1" descr="agenda_3_opt.png"/>
          <p:cNvPicPr>
            <a:picLocks noChangeAspect="1"/>
          </p:cNvPicPr>
          <p:nvPr userDrawn="1"/>
        </p:nvPicPr>
        <p:blipFill rotWithShape="1">
          <a:blip r:embed="rId2">
            <a:extLst>
              <a:ext uri="{28A0092B-C50C-407E-A947-70E740481C1C}">
                <a14:useLocalDpi xmlns:a14="http://schemas.microsoft.com/office/drawing/2010/main" val="0"/>
              </a:ext>
            </a:extLst>
          </a:blip>
          <a:srcRect t="5396"/>
          <a:stretch/>
        </p:blipFill>
        <p:spPr>
          <a:xfrm>
            <a:off x="0" y="0"/>
            <a:ext cx="12201770" cy="1712822"/>
          </a:xfrm>
          <a:prstGeom prst="rect">
            <a:avLst/>
          </a:prstGeom>
        </p:spPr>
      </p:pic>
      <p:sp>
        <p:nvSpPr>
          <p:cNvPr id="6"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
        <p:nvSpPr>
          <p:cNvPr id="8" name="Content Placeholder 2"/>
          <p:cNvSpPr>
            <a:spLocks noGrp="1"/>
          </p:cNvSpPr>
          <p:nvPr>
            <p:ph idx="10"/>
          </p:nvPr>
        </p:nvSpPr>
        <p:spPr>
          <a:xfrm>
            <a:off x="5698626"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6798619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212373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ent: Comparison">
    <p:spTree>
      <p:nvGrpSpPr>
        <p:cNvPr id="1" name=""/>
        <p:cNvGrpSpPr/>
        <p:nvPr/>
      </p:nvGrpSpPr>
      <p:grpSpPr>
        <a:xfrm>
          <a:off x="0" y="0"/>
          <a:ext cx="0" cy="0"/>
          <a:chOff x="0" y="0"/>
          <a:chExt cx="0" cy="0"/>
        </a:xfrm>
      </p:grpSpPr>
      <p:sp>
        <p:nvSpPr>
          <p:cNvPr id="8" name="Title 1"/>
          <p:cNvSpPr>
            <a:spLocks noGrp="1"/>
          </p:cNvSpPr>
          <p:nvPr>
            <p:ph type="title"/>
          </p:nvPr>
        </p:nvSpPr>
        <p:spPr>
          <a:xfrm>
            <a:off x="385235" y="656167"/>
            <a:ext cx="11455398" cy="495300"/>
          </a:xfrm>
        </p:spPr>
        <p:txBody>
          <a:bodyPr/>
          <a:lstStyle/>
          <a:p>
            <a:r>
              <a:rPr lang="en-US"/>
              <a:t>Click to edit Master title style</a:t>
            </a:r>
          </a:p>
        </p:txBody>
      </p:sp>
      <p:sp>
        <p:nvSpPr>
          <p:cNvPr id="9" name="Text Placeholder 2"/>
          <p:cNvSpPr>
            <a:spLocks noGrp="1"/>
          </p:cNvSpPr>
          <p:nvPr>
            <p:ph type="body" idx="1"/>
          </p:nvPr>
        </p:nvSpPr>
        <p:spPr>
          <a:xfrm>
            <a:off x="386442" y="1470025"/>
            <a:ext cx="5711146"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0" name="Content Placeholder 3"/>
          <p:cNvSpPr>
            <a:spLocks noGrp="1"/>
          </p:cNvSpPr>
          <p:nvPr>
            <p:ph sz="half" idx="2"/>
          </p:nvPr>
        </p:nvSpPr>
        <p:spPr>
          <a:xfrm>
            <a:off x="392352" y="1923142"/>
            <a:ext cx="5705236"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11" name="Text Placeholder 2"/>
          <p:cNvSpPr>
            <a:spLocks noGrp="1"/>
          </p:cNvSpPr>
          <p:nvPr>
            <p:ph type="body" idx="10"/>
          </p:nvPr>
        </p:nvSpPr>
        <p:spPr>
          <a:xfrm>
            <a:off x="6101203" y="1470025"/>
            <a:ext cx="5735222"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2" name="Content Placeholder 3"/>
          <p:cNvSpPr>
            <a:spLocks noGrp="1"/>
          </p:cNvSpPr>
          <p:nvPr>
            <p:ph sz="half" idx="11"/>
          </p:nvPr>
        </p:nvSpPr>
        <p:spPr>
          <a:xfrm>
            <a:off x="6107112" y="1923142"/>
            <a:ext cx="5729287"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333787654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944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2170730198"/>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ntent: Image on Righ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676903" y="1609725"/>
            <a:ext cx="6515100" cy="4283075"/>
          </a:xfrm>
          <a:prstGeom prst="rect">
            <a:avLst/>
          </a:prstGeom>
        </p:spPr>
        <p:txBody>
          <a:bodyPr/>
          <a:lstStyle/>
          <a:p>
            <a:endParaRPr lang="en-US"/>
          </a:p>
        </p:txBody>
      </p:sp>
      <p:sp>
        <p:nvSpPr>
          <p:cNvPr id="6" name="Text Placeholder 5"/>
          <p:cNvSpPr>
            <a:spLocks noGrp="1"/>
          </p:cNvSpPr>
          <p:nvPr>
            <p:ph type="body" sz="quarter" idx="14"/>
          </p:nvPr>
        </p:nvSpPr>
        <p:spPr>
          <a:xfrm>
            <a:off x="392150" y="1488013"/>
            <a:ext cx="5202767" cy="44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49749425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52597689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425484250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Photo Background ">
    <p:spTree>
      <p:nvGrpSpPr>
        <p:cNvPr id="1" name=""/>
        <p:cNvGrpSpPr/>
        <p:nvPr/>
      </p:nvGrpSpPr>
      <p:grpSpPr>
        <a:xfrm>
          <a:off x="0" y="0"/>
          <a:ext cx="0" cy="0"/>
          <a:chOff x="0" y="0"/>
          <a:chExt cx="0" cy="0"/>
        </a:xfrm>
      </p:grpSpPr>
      <p:pic>
        <p:nvPicPr>
          <p:cNvPr id="2" name="Picture 1" descr="mining_temp_13_opt.jpg"/>
          <p:cNvPicPr>
            <a:picLocks noChangeAspect="1"/>
          </p:cNvPicPr>
          <p:nvPr userDrawn="1"/>
        </p:nvPicPr>
        <p:blipFill rotWithShape="1">
          <a:blip r:embed="rId2">
            <a:extLst>
              <a:ext uri="{28A0092B-C50C-407E-A947-70E740481C1C}">
                <a14:useLocalDpi xmlns:a14="http://schemas.microsoft.com/office/drawing/2010/main" val="0"/>
              </a:ext>
            </a:extLst>
          </a:blip>
          <a:srcRect t="1092"/>
          <a:stretch/>
        </p:blipFill>
        <p:spPr>
          <a:xfrm>
            <a:off x="-9769" y="302846"/>
            <a:ext cx="12218458" cy="5586779"/>
          </a:xfrm>
          <a:prstGeom prst="rect">
            <a:avLst/>
          </a:prstGeom>
        </p:spPr>
      </p:pic>
      <p:sp>
        <p:nvSpPr>
          <p:cNvPr id="9" name="Rectangle 8"/>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04388819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300059891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Quote: Custom Image">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0" y="304800"/>
            <a:ext cx="12200467" cy="5588000"/>
          </a:xfrm>
          <a:prstGeom prst="rect">
            <a:avLst/>
          </a:prstGeom>
          <a:solidFill>
            <a:schemeClr val="bg1">
              <a:lumMod val="85000"/>
            </a:schemeClr>
          </a:solidFill>
        </p:spPr>
        <p:txBody>
          <a:bodyPr rtlCol="0">
            <a:normAutofit/>
          </a:bodyPr>
          <a:lstStyle/>
          <a:p>
            <a:pPr lvl="0"/>
            <a:endParaRPr lang="en-US" noProof="0"/>
          </a:p>
        </p:txBody>
      </p:sp>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1334337"/>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408394"/>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85762774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ntent: 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381001" y="1483948"/>
            <a:ext cx="11455399" cy="4318000"/>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33094816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147362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Blank with Hexagon Mining Theme ">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63387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 Blank with Title ">
    <p:spTree>
      <p:nvGrpSpPr>
        <p:cNvPr id="1" name=""/>
        <p:cNvGrpSpPr/>
        <p:nvPr/>
      </p:nvGrpSpPr>
      <p:grpSpPr>
        <a:xfrm>
          <a:off x="0" y="0"/>
          <a:ext cx="0" cy="0"/>
          <a:chOff x="0" y="0"/>
          <a:chExt cx="0" cy="0"/>
        </a:xfrm>
      </p:grpSpPr>
      <p:sp>
        <p:nvSpPr>
          <p:cNvPr id="5"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6"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7" name="Straight Connector 6"/>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674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C66C643-40F3-483E-8046-AFCC63C2DE5C}"/>
              </a:ext>
            </a:extLst>
          </p:cNvPr>
          <p:cNvPicPr>
            <a:picLocks noChangeAspect="1"/>
          </p:cNvPicPr>
          <p:nvPr userDrawn="1"/>
        </p:nvPicPr>
        <p:blipFill>
          <a:blip r:embed="rId2"/>
          <a:stretch>
            <a:fillRect/>
          </a:stretch>
        </p:blipFill>
        <p:spPr>
          <a:xfrm>
            <a:off x="0" y="2974"/>
            <a:ext cx="12192000" cy="6852052"/>
          </a:xfrm>
          <a:prstGeom prst="rect">
            <a:avLst/>
          </a:prstGeom>
        </p:spPr>
      </p:pic>
      <p:pic>
        <p:nvPicPr>
          <p:cNvPr id="6" name="Picture 5">
            <a:extLst>
              <a:ext uri="{FF2B5EF4-FFF2-40B4-BE49-F238E27FC236}">
                <a16:creationId xmlns:a16="http://schemas.microsoft.com/office/drawing/2014/main" id="{23F31C1A-E0A7-A64C-A2AA-507F922458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40" name="Picture Placeholder 39">
            <a:extLst>
              <a:ext uri="{FF2B5EF4-FFF2-40B4-BE49-F238E27FC236}">
                <a16:creationId xmlns:a16="http://schemas.microsoft.com/office/drawing/2014/main" id="{8F2B69CC-26B8-4B8E-BBDE-7AFA698148BF}"/>
              </a:ext>
            </a:extLst>
          </p:cNvPr>
          <p:cNvSpPr>
            <a:spLocks noGrp="1"/>
          </p:cNvSpPr>
          <p:nvPr>
            <p:ph type="pic" sz="quarter" idx="12"/>
          </p:nvPr>
        </p:nvSpPr>
        <p:spPr>
          <a:xfrm>
            <a:off x="2" y="0"/>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p:spPr>
        <p:txBody>
          <a:bodyPr wrap="square">
            <a:noAutofit/>
          </a:bodyPr>
          <a:lstStyle>
            <a:lvl1pPr marL="0" indent="0">
              <a:buNone/>
              <a:defRPr sz="2000"/>
            </a:lvl1pPr>
          </a:lstStyle>
          <a:p>
            <a:r>
              <a:rPr lang="en-US"/>
              <a:t>Click icon to add picture</a:t>
            </a:r>
          </a:p>
        </p:txBody>
      </p:sp>
      <p:sp>
        <p:nvSpPr>
          <p:cNvPr id="8" name="Text Placeholder 6">
            <a:extLst>
              <a:ext uri="{FF2B5EF4-FFF2-40B4-BE49-F238E27FC236}">
                <a16:creationId xmlns:a16="http://schemas.microsoft.com/office/drawing/2014/main" id="{625E8838-ACD5-474B-90EC-26C2E54E840E}"/>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9" name="Text Placeholder 36">
            <a:extLst>
              <a:ext uri="{FF2B5EF4-FFF2-40B4-BE49-F238E27FC236}">
                <a16:creationId xmlns:a16="http://schemas.microsoft.com/office/drawing/2014/main" id="{7FA01587-6051-0946-99CB-CA48355C1AB4}"/>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
        <p:nvSpPr>
          <p:cNvPr id="7" name="Graphic 7">
            <a:extLst>
              <a:ext uri="{FF2B5EF4-FFF2-40B4-BE49-F238E27FC236}">
                <a16:creationId xmlns:a16="http://schemas.microsoft.com/office/drawing/2014/main" id="{F2F34853-1E04-4CBC-9618-6C1E67B88C9C}"/>
              </a:ext>
            </a:extLst>
          </p:cNvPr>
          <p:cNvSpPr/>
          <p:nvPr userDrawn="1"/>
        </p:nvSpPr>
        <p:spPr>
          <a:xfrm>
            <a:off x="0" y="3386708"/>
            <a:ext cx="7580609" cy="347129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rtlCol="0" anchor="ctr"/>
          <a:lstStyle/>
          <a:p>
            <a:endParaRPr lang="en-US"/>
          </a:p>
        </p:txBody>
      </p:sp>
    </p:spTree>
    <p:extLst>
      <p:ext uri="{BB962C8B-B14F-4D97-AF65-F5344CB8AC3E}">
        <p14:creationId xmlns:p14="http://schemas.microsoft.com/office/powerpoint/2010/main" val="488741249"/>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A4C140C3-4BDC-DF49-B5B5-85C4A8E733B1}" type="datetimeFigureOut">
              <a:rPr lang="en-US" smtClean="0"/>
              <a:t>10/8/2022</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04CAC18D-5F90-8240-BE50-30F22F48E576}" type="slidenum">
              <a:rPr lang="en-US" smtClean="0"/>
              <a:t>‹#›</a:t>
            </a:fld>
            <a:endParaRPr lang="en-US"/>
          </a:p>
        </p:txBody>
      </p:sp>
    </p:spTree>
    <p:extLst>
      <p:ext uri="{BB962C8B-B14F-4D97-AF65-F5344CB8AC3E}">
        <p14:creationId xmlns:p14="http://schemas.microsoft.com/office/powerpoint/2010/main" val="278078853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78690"/>
            <a:ext cx="5111253" cy="4351338"/>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sz="1200"/>
            </a:lvl4pPr>
            <a:lvl5pPr>
              <a:lnSpc>
                <a:spcPct val="100000"/>
              </a:lnSpc>
              <a:spcBef>
                <a:spcPts val="200"/>
              </a:spcBef>
              <a:spcAft>
                <a:spcPts val="200"/>
              </a:spcAft>
              <a:defRPr sz="1200"/>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27793"/>
            <a:ext cx="6515100" cy="4480079"/>
          </a:xfrm>
        </p:spPr>
        <p:txBody>
          <a:bodyPr/>
          <a:lstStyle/>
          <a:p>
            <a:endParaRPr lang="en-US"/>
          </a:p>
        </p:txBody>
      </p:sp>
    </p:spTree>
    <p:extLst>
      <p:ext uri="{BB962C8B-B14F-4D97-AF65-F5344CB8AC3E}">
        <p14:creationId xmlns:p14="http://schemas.microsoft.com/office/powerpoint/2010/main" val="64648815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userDrawn="1">
  <p:cSld name="11_Sub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34" y="0"/>
            <a:ext cx="12189133" cy="6858000"/>
          </a:xfrm>
          <a:prstGeom prst="rect">
            <a:avLst/>
          </a:prstGeom>
        </p:spPr>
      </p:pic>
      <p:sp>
        <p:nvSpPr>
          <p:cNvPr id="2" name="Title 1"/>
          <p:cNvSpPr>
            <a:spLocks noGrp="1"/>
          </p:cNvSpPr>
          <p:nvPr>
            <p:ph type="ctrTitle"/>
          </p:nvPr>
        </p:nvSpPr>
        <p:spPr>
          <a:xfrm>
            <a:off x="968511" y="4348050"/>
            <a:ext cx="3726479" cy="528638"/>
          </a:xfrm>
        </p:spPr>
        <p:txBody>
          <a:bodyPr anchor="b">
            <a:noAutofit/>
          </a:bodyPr>
          <a:lstStyle>
            <a:lvl1pPr marL="0" algn="l" defTabSz="685749" rtl="0" eaLnBrk="1" latinLnBrk="0" hangingPunct="1">
              <a:lnSpc>
                <a:spcPct val="100000"/>
              </a:lnSpc>
              <a:defRPr lang="en-US" sz="1900" b="1" kern="1200" spc="-8"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grpSp>
        <p:nvGrpSpPr>
          <p:cNvPr id="25" name="Group 24"/>
          <p:cNvGrpSpPr/>
          <p:nvPr userDrawn="1"/>
        </p:nvGrpSpPr>
        <p:grpSpPr>
          <a:xfrm>
            <a:off x="373584" y="6061504"/>
            <a:ext cx="2379160" cy="779108"/>
            <a:chOff x="266700" y="5974560"/>
            <a:chExt cx="1983496" cy="866052"/>
          </a:xfrm>
        </p:grpSpPr>
        <p:pic>
          <p:nvPicPr>
            <p:cNvPr id="26" name="Picture 2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34528" y="5974560"/>
              <a:ext cx="1415668" cy="866052"/>
            </a:xfrm>
            <a:prstGeom prst="rect">
              <a:avLst/>
            </a:prstGeom>
          </p:spPr>
        </p:pic>
        <p:grpSp>
          <p:nvGrpSpPr>
            <p:cNvPr id="27" name="Group 26"/>
            <p:cNvGrpSpPr/>
            <p:nvPr userDrawn="1"/>
          </p:nvGrpSpPr>
          <p:grpSpPr>
            <a:xfrm>
              <a:off x="266700" y="6122952"/>
              <a:ext cx="495988" cy="572324"/>
              <a:chOff x="1936751" y="5480050"/>
              <a:chExt cx="2032000" cy="2344738"/>
            </a:xfrm>
          </p:grpSpPr>
          <p:sp>
            <p:nvSpPr>
              <p:cNvPr id="28"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cxnSp>
        <p:nvCxnSpPr>
          <p:cNvPr id="22" name="Straight Connector 21"/>
          <p:cNvCxnSpPr/>
          <p:nvPr userDrawn="1"/>
        </p:nvCxnSpPr>
        <p:spPr>
          <a:xfrm flipH="1">
            <a:off x="1054683" y="4936539"/>
            <a:ext cx="355474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22123" y="6015232"/>
            <a:ext cx="1221412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userDrawn="1"/>
        </p:nvPicPr>
        <p:blipFill>
          <a:blip r:embed="rId4" cstate="email">
            <a:lum bright="2000"/>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a:xfrm>
            <a:off x="11334043" y="6266640"/>
            <a:ext cx="857956" cy="495807"/>
          </a:xfrm>
          <a:prstGeom prst="rect">
            <a:avLst/>
          </a:prstGeom>
        </p:spPr>
      </p:pic>
    </p:spTree>
    <p:extLst>
      <p:ext uri="{BB962C8B-B14F-4D97-AF65-F5344CB8AC3E}">
        <p14:creationId xmlns:p14="http://schemas.microsoft.com/office/powerpoint/2010/main" val="124322591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0495" y="1476988"/>
            <a:ext cx="5598117" cy="446661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tabLst>
                <a:tab pos="457200" algn="l"/>
              </a:tabLs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37515" y="1476988"/>
            <a:ext cx="5592536" cy="446661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1320975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4434" y="76200"/>
            <a:ext cx="11523133" cy="762000"/>
          </a:xfrm>
        </p:spPr>
        <p:txBody>
          <a:bodyPr/>
          <a:lstStyle/>
          <a:p>
            <a:r>
              <a:rPr lang="en-US"/>
              <a:t>Click to edit Master title style</a:t>
            </a:r>
          </a:p>
        </p:txBody>
      </p:sp>
      <p:sp>
        <p:nvSpPr>
          <p:cNvPr id="3" name="Text Placeholder 2"/>
          <p:cNvSpPr>
            <a:spLocks noGrp="1"/>
          </p:cNvSpPr>
          <p:nvPr>
            <p:ph type="body" sz="half" idx="1"/>
          </p:nvPr>
        </p:nvSpPr>
        <p:spPr>
          <a:xfrm>
            <a:off x="508001" y="1219201"/>
            <a:ext cx="5659967" cy="547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71167" y="1219201"/>
            <a:ext cx="5659967" cy="547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98300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100708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Lg Image">
    <p:spTree>
      <p:nvGrpSpPr>
        <p:cNvPr id="1" name=""/>
        <p:cNvGrpSpPr/>
        <p:nvPr/>
      </p:nvGrpSpPr>
      <p:grpSpPr>
        <a:xfrm>
          <a:off x="0" y="0"/>
          <a:ext cx="0" cy="0"/>
          <a:chOff x="0" y="0"/>
          <a:chExt cx="0" cy="0"/>
        </a:xfrm>
      </p:grpSpPr>
      <p:pic>
        <p:nvPicPr>
          <p:cNvPr id="4" name="Picture 3" descr="breaker_3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010656"/>
          </a:xfrm>
          <a:prstGeom prst="rect">
            <a:avLst/>
          </a:prstGeom>
        </p:spPr>
      </p:pic>
      <p:sp>
        <p:nvSpPr>
          <p:cNvPr id="13" name="Rectangle 12"/>
          <p:cNvSpPr/>
          <p:nvPr userDrawn="1"/>
        </p:nvSpPr>
        <p:spPr>
          <a:xfrm>
            <a:off x="0" y="5951538"/>
            <a:ext cx="12200467" cy="906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8" name="Title 1"/>
          <p:cNvSpPr>
            <a:spLocks noGrp="1"/>
          </p:cNvSpPr>
          <p:nvPr>
            <p:ph type="ctrTitle"/>
          </p:nvPr>
        </p:nvSpPr>
        <p:spPr>
          <a:xfrm>
            <a:off x="6006109" y="4023780"/>
            <a:ext cx="5830291"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9" name="Text Placeholder 11"/>
          <p:cNvSpPr>
            <a:spLocks noGrp="1"/>
          </p:cNvSpPr>
          <p:nvPr>
            <p:ph type="body" sz="quarter" idx="13"/>
          </p:nvPr>
        </p:nvSpPr>
        <p:spPr>
          <a:xfrm>
            <a:off x="6006109" y="5473241"/>
            <a:ext cx="5830291"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20" name="Subtitle 2"/>
          <p:cNvSpPr>
            <a:spLocks noGrp="1"/>
          </p:cNvSpPr>
          <p:nvPr>
            <p:ph type="subTitle" idx="1"/>
          </p:nvPr>
        </p:nvSpPr>
        <p:spPr>
          <a:xfrm>
            <a:off x="6006109" y="5026020"/>
            <a:ext cx="5830291"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21" name="Straight Connector 20"/>
          <p:cNvCxnSpPr/>
          <p:nvPr userDrawn="1"/>
        </p:nvCxnSpPr>
        <p:spPr>
          <a:xfrm>
            <a:off x="6158509" y="5026020"/>
            <a:ext cx="568423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9281" y="6354151"/>
            <a:ext cx="481013" cy="361950"/>
            <a:chOff x="-19050" y="6315075"/>
            <a:chExt cx="481013" cy="361950"/>
          </a:xfrm>
        </p:grpSpPr>
        <p:sp>
          <p:nvSpPr>
            <p:cNvPr id="22" name="Freeform 21"/>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80049529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1_Title Slide: Icon/Custom Image">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1"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3"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14"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5" name="Straight Connector 14"/>
          <p:cNvCxnSpPr/>
          <p:nvPr userDrawn="1"/>
        </p:nvCxnSpPr>
        <p:spPr>
          <a:xfrm>
            <a:off x="5562600" y="5026020"/>
            <a:ext cx="626521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88711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Color Tex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1"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12"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3" name="Straight Connector 12"/>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337395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62699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9B6249-8913-4402-A7D8-F137931E92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58841F20-E0C5-4E26-AE62-56529CA19B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8" name="Text Placeholder 6">
            <a:extLst>
              <a:ext uri="{FF2B5EF4-FFF2-40B4-BE49-F238E27FC236}">
                <a16:creationId xmlns:a16="http://schemas.microsoft.com/office/drawing/2014/main" id="{CDF5646C-021E-4CF0-B5B2-764234D88D45}"/>
              </a:ext>
            </a:extLst>
          </p:cNvPr>
          <p:cNvSpPr>
            <a:spLocks noGrp="1"/>
          </p:cNvSpPr>
          <p:nvPr>
            <p:ph type="body" sz="quarter" idx="11" hasCustomPrompt="1"/>
          </p:nvPr>
        </p:nvSpPr>
        <p:spPr>
          <a:xfrm>
            <a:off x="7924800" y="3804971"/>
            <a:ext cx="3657600" cy="1271588"/>
          </a:xfrm>
          <a:prstGeom prst="rect">
            <a:avLst/>
          </a:prstGeom>
        </p:spPr>
        <p:txBody>
          <a:bodyPr lIns="0" rIns="0" anchor="t"/>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0" name="Text Placeholder 36">
            <a:extLst>
              <a:ext uri="{FF2B5EF4-FFF2-40B4-BE49-F238E27FC236}">
                <a16:creationId xmlns:a16="http://schemas.microsoft.com/office/drawing/2014/main" id="{D0234E23-2358-4D9E-AB19-3E3B4CB3478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376458594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No Content ">
    <p:spTree>
      <p:nvGrpSpPr>
        <p:cNvPr id="1" name=""/>
        <p:cNvGrpSpPr/>
        <p:nvPr/>
      </p:nvGrpSpPr>
      <p:grpSpPr>
        <a:xfrm>
          <a:off x="0" y="0"/>
          <a:ext cx="0" cy="0"/>
          <a:chOff x="0" y="0"/>
          <a:chExt cx="0" cy="0"/>
        </a:xfrm>
      </p:grpSpPr>
      <p:pic>
        <p:nvPicPr>
          <p:cNvPr id="8" name="Picture 7"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pic>
        <p:nvPicPr>
          <p:cNvPr id="36" name="Picture 35"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grpSp>
        <p:nvGrpSpPr>
          <p:cNvPr id="7" name="Group 6"/>
          <p:cNvGrpSpPr/>
          <p:nvPr userDrawn="1"/>
        </p:nvGrpSpPr>
        <p:grpSpPr>
          <a:xfrm>
            <a:off x="-9281" y="6354151"/>
            <a:ext cx="481013" cy="361950"/>
            <a:chOff x="-19050" y="6315075"/>
            <a:chExt cx="481013" cy="361950"/>
          </a:xfrm>
        </p:grpSpPr>
        <p:sp>
          <p:nvSpPr>
            <p:cNvPr id="9" name="Freeform 8"/>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188921390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spTree>
      <p:nvGrpSpPr>
        <p:cNvPr id="1" name=""/>
        <p:cNvGrpSpPr/>
        <p:nvPr/>
      </p:nvGrpSpPr>
      <p:grpSpPr>
        <a:xfrm>
          <a:off x="0" y="0"/>
          <a:ext cx="0" cy="0"/>
          <a:chOff x="0" y="0"/>
          <a:chExt cx="0" cy="0"/>
        </a:xfrm>
      </p:grpSpPr>
      <p:sp>
        <p:nvSpPr>
          <p:cNvPr id="33"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4"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35"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36" name="Straight Connector 35"/>
          <p:cNvCxnSpPr/>
          <p:nvPr userDrawn="1"/>
        </p:nvCxnSpPr>
        <p:spPr>
          <a:xfrm>
            <a:off x="5562600" y="5026020"/>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54553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Breaker Slide: Icon/Image ">
    <p:spTree>
      <p:nvGrpSpPr>
        <p:cNvPr id="1" name=""/>
        <p:cNvGrpSpPr/>
        <p:nvPr/>
      </p:nvGrpSpPr>
      <p:grpSpPr>
        <a:xfrm>
          <a:off x="0" y="0"/>
          <a:ext cx="0" cy="0"/>
          <a:chOff x="0" y="0"/>
          <a:chExt cx="0" cy="0"/>
        </a:xfrm>
      </p:grpSpPr>
      <p:pic>
        <p:nvPicPr>
          <p:cNvPr id="5" name="Picture 4" descr="breaker_1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8131" cy="6867769"/>
          </a:xfrm>
          <a:prstGeom prst="rect">
            <a:avLst/>
          </a:prstGeom>
        </p:spPr>
      </p:pic>
      <p:grpSp>
        <p:nvGrpSpPr>
          <p:cNvPr id="21" name="Group 20"/>
          <p:cNvGrpSpPr/>
          <p:nvPr userDrawn="1"/>
        </p:nvGrpSpPr>
        <p:grpSpPr>
          <a:xfrm>
            <a:off x="9991558" y="6122952"/>
            <a:ext cx="1844842" cy="572324"/>
            <a:chOff x="7083231" y="6122952"/>
            <a:chExt cx="1844842" cy="572324"/>
          </a:xfrm>
        </p:grpSpPr>
        <p:grpSp>
          <p:nvGrpSpPr>
            <p:cNvPr id="22" name="Group 21"/>
            <p:cNvGrpSpPr/>
            <p:nvPr userDrawn="1"/>
          </p:nvGrpSpPr>
          <p:grpSpPr>
            <a:xfrm>
              <a:off x="7083231" y="6122952"/>
              <a:ext cx="1844842" cy="572324"/>
              <a:chOff x="1936751" y="5480050"/>
              <a:chExt cx="7558088" cy="2344738"/>
            </a:xfrm>
          </p:grpSpPr>
          <p:sp>
            <p:nvSpPr>
              <p:cNvPr id="45"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38" name="Straight Connector 37"/>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8941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39909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Breaker Slide: Icon/Custom Image ">
    <p:bg>
      <p:bgPr>
        <a:solidFill>
          <a:schemeClr val="bg1">
            <a:lumMod val="85000"/>
          </a:schemeClr>
        </a:solidFill>
        <a:effectLst/>
      </p:bgPr>
    </p:bg>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13" name="Straight Connector 1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460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Breaker Slide: Custom Image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rtlCol="0">
            <a:normAutofit/>
          </a:bodyPr>
          <a:lstStyle/>
          <a:p>
            <a:pPr lvl="0"/>
            <a:endParaRPr lang="en-US" noProof="0"/>
          </a:p>
        </p:txBody>
      </p:sp>
      <p:sp>
        <p:nvSpPr>
          <p:cNvPr id="6"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8" name="Straight Connector 7"/>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55065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reaker Slide: Lg Image">
    <p:spTree>
      <p:nvGrpSpPr>
        <p:cNvPr id="1" name=""/>
        <p:cNvGrpSpPr/>
        <p:nvPr/>
      </p:nvGrpSpPr>
      <p:grpSpPr>
        <a:xfrm>
          <a:off x="0" y="0"/>
          <a:ext cx="0" cy="0"/>
          <a:chOff x="0" y="0"/>
          <a:chExt cx="0" cy="0"/>
        </a:xfrm>
      </p:grpSpPr>
      <p:pic>
        <p:nvPicPr>
          <p:cNvPr id="4" name="Picture 3" descr="breaker_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96"/>
            <a:ext cx="12211538" cy="6864096"/>
          </a:xfrm>
          <a:prstGeom prst="rect">
            <a:avLst/>
          </a:prstGeom>
        </p:spPr>
      </p:pic>
      <p:sp>
        <p:nvSpPr>
          <p:cNvPr id="17" name="Rectangle 16"/>
          <p:cNvSpPr/>
          <p:nvPr userDrawn="1"/>
        </p:nvSpPr>
        <p:spPr>
          <a:xfrm>
            <a:off x="-793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 name="Picture 19"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2"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3"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14" name="Straight Connector 13"/>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13269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247349450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genda: Icon Only ">
    <p:spTree>
      <p:nvGrpSpPr>
        <p:cNvPr id="1" name=""/>
        <p:cNvGrpSpPr/>
        <p:nvPr/>
      </p:nvGrpSpPr>
      <p:grpSpPr>
        <a:xfrm>
          <a:off x="0" y="0"/>
          <a:ext cx="0" cy="0"/>
          <a:chOff x="0" y="0"/>
          <a:chExt cx="0" cy="0"/>
        </a:xfrm>
      </p:grpSpPr>
      <p:pic>
        <p:nvPicPr>
          <p:cNvPr id="4" name="Picture 3" descr="agenda_2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79520"/>
          </a:xfrm>
          <a:prstGeom prst="rect">
            <a:avLst/>
          </a:prstGeom>
        </p:spPr>
      </p:pic>
      <p:sp>
        <p:nvSpPr>
          <p:cNvPr id="7"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15764650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Agenda: Icon/Custom Image">
    <p:bg>
      <p:bgPr>
        <a:solidFill>
          <a:schemeClr val="bg1">
            <a:lumMod val="85000"/>
          </a:schemeClr>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13306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19" name="Picture 18" descr="A picture containing animal, fish&#10;&#10;Description automatically generated">
            <a:extLst>
              <a:ext uri="{FF2B5EF4-FFF2-40B4-BE49-F238E27FC236}">
                <a16:creationId xmlns:a16="http://schemas.microsoft.com/office/drawing/2014/main" id="{8147F25E-A481-48EC-A799-BBB6010581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7" name="Picture Placeholder 16">
            <a:extLst>
              <a:ext uri="{FF2B5EF4-FFF2-40B4-BE49-F238E27FC236}">
                <a16:creationId xmlns:a16="http://schemas.microsoft.com/office/drawing/2014/main" id="{65D46A15-D204-424C-9BDE-FD25936FBDA9}"/>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1" name="Text Placeholder 6">
            <a:extLst>
              <a:ext uri="{FF2B5EF4-FFF2-40B4-BE49-F238E27FC236}">
                <a16:creationId xmlns:a16="http://schemas.microsoft.com/office/drawing/2014/main" id="{F29F42E2-DD88-43FC-868F-0A331EEB4683}"/>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2" name="Text Placeholder 36">
            <a:extLst>
              <a:ext uri="{FF2B5EF4-FFF2-40B4-BE49-F238E27FC236}">
                <a16:creationId xmlns:a16="http://schemas.microsoft.com/office/drawing/2014/main" id="{2A3732F4-357D-4B54-AE8F-69623465F239}"/>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FBA6FF60-F0B5-EF41-8F61-7F7388FC0D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10" name="Graphic 4">
            <a:extLst>
              <a:ext uri="{FF2B5EF4-FFF2-40B4-BE49-F238E27FC236}">
                <a16:creationId xmlns:a16="http://schemas.microsoft.com/office/drawing/2014/main" id="{E80A3B36-7B3B-4B55-942B-3355FBD03936}"/>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a:gsLst>
              <a:gs pos="0">
                <a:schemeClr val="accent1">
                  <a:alpha val="90000"/>
                </a:schemeClr>
              </a:gs>
              <a:gs pos="100000">
                <a:schemeClr val="accent3">
                  <a:alpha val="90000"/>
                </a:schemeClr>
              </a:gs>
            </a:gsLst>
            <a:lin ang="10800000" scaled="1"/>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01152027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Icon Only 2 Column ">
    <p:spTree>
      <p:nvGrpSpPr>
        <p:cNvPr id="1" name=""/>
        <p:cNvGrpSpPr/>
        <p:nvPr/>
      </p:nvGrpSpPr>
      <p:grpSpPr>
        <a:xfrm>
          <a:off x="0" y="0"/>
          <a:ext cx="0" cy="0"/>
          <a:chOff x="0" y="0"/>
          <a:chExt cx="0" cy="0"/>
        </a:xfrm>
      </p:grpSpPr>
      <p:pic>
        <p:nvPicPr>
          <p:cNvPr id="2" name="Picture 1" descr="agenda_3_opt.png"/>
          <p:cNvPicPr>
            <a:picLocks noChangeAspect="1"/>
          </p:cNvPicPr>
          <p:nvPr userDrawn="1"/>
        </p:nvPicPr>
        <p:blipFill rotWithShape="1">
          <a:blip r:embed="rId2">
            <a:extLst>
              <a:ext uri="{28A0092B-C50C-407E-A947-70E740481C1C}">
                <a14:useLocalDpi xmlns:a14="http://schemas.microsoft.com/office/drawing/2010/main" val="0"/>
              </a:ext>
            </a:extLst>
          </a:blip>
          <a:srcRect t="5396"/>
          <a:stretch/>
        </p:blipFill>
        <p:spPr>
          <a:xfrm>
            <a:off x="0" y="0"/>
            <a:ext cx="12201770" cy="1712822"/>
          </a:xfrm>
          <a:prstGeom prst="rect">
            <a:avLst/>
          </a:prstGeom>
        </p:spPr>
      </p:pic>
      <p:sp>
        <p:nvSpPr>
          <p:cNvPr id="6"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
        <p:nvSpPr>
          <p:cNvPr id="8" name="Content Placeholder 2"/>
          <p:cNvSpPr>
            <a:spLocks noGrp="1"/>
          </p:cNvSpPr>
          <p:nvPr>
            <p:ph idx="10"/>
          </p:nvPr>
        </p:nvSpPr>
        <p:spPr>
          <a:xfrm>
            <a:off x="5698626"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9356981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30230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ntent: Comparison">
    <p:spTree>
      <p:nvGrpSpPr>
        <p:cNvPr id="1" name=""/>
        <p:cNvGrpSpPr/>
        <p:nvPr/>
      </p:nvGrpSpPr>
      <p:grpSpPr>
        <a:xfrm>
          <a:off x="0" y="0"/>
          <a:ext cx="0" cy="0"/>
          <a:chOff x="0" y="0"/>
          <a:chExt cx="0" cy="0"/>
        </a:xfrm>
      </p:grpSpPr>
      <p:sp>
        <p:nvSpPr>
          <p:cNvPr id="8" name="Title 1"/>
          <p:cNvSpPr>
            <a:spLocks noGrp="1"/>
          </p:cNvSpPr>
          <p:nvPr>
            <p:ph type="title"/>
          </p:nvPr>
        </p:nvSpPr>
        <p:spPr>
          <a:xfrm>
            <a:off x="385235" y="656167"/>
            <a:ext cx="11455398" cy="495300"/>
          </a:xfrm>
        </p:spPr>
        <p:txBody>
          <a:bodyPr/>
          <a:lstStyle/>
          <a:p>
            <a:r>
              <a:rPr lang="en-US"/>
              <a:t>Click to edit Master title style</a:t>
            </a:r>
          </a:p>
        </p:txBody>
      </p:sp>
      <p:sp>
        <p:nvSpPr>
          <p:cNvPr id="9" name="Text Placeholder 2"/>
          <p:cNvSpPr>
            <a:spLocks noGrp="1"/>
          </p:cNvSpPr>
          <p:nvPr>
            <p:ph type="body" idx="1"/>
          </p:nvPr>
        </p:nvSpPr>
        <p:spPr>
          <a:xfrm>
            <a:off x="386442" y="1470025"/>
            <a:ext cx="5711146"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0" name="Content Placeholder 3"/>
          <p:cNvSpPr>
            <a:spLocks noGrp="1"/>
          </p:cNvSpPr>
          <p:nvPr>
            <p:ph sz="half" idx="2"/>
          </p:nvPr>
        </p:nvSpPr>
        <p:spPr>
          <a:xfrm>
            <a:off x="392352" y="1923142"/>
            <a:ext cx="5705236"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11" name="Text Placeholder 2"/>
          <p:cNvSpPr>
            <a:spLocks noGrp="1"/>
          </p:cNvSpPr>
          <p:nvPr>
            <p:ph type="body" idx="10"/>
          </p:nvPr>
        </p:nvSpPr>
        <p:spPr>
          <a:xfrm>
            <a:off x="6101203" y="1470025"/>
            <a:ext cx="5735222"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2" name="Content Placeholder 3"/>
          <p:cNvSpPr>
            <a:spLocks noGrp="1"/>
          </p:cNvSpPr>
          <p:nvPr>
            <p:ph sz="half" idx="11"/>
          </p:nvPr>
        </p:nvSpPr>
        <p:spPr>
          <a:xfrm>
            <a:off x="6107112" y="1923142"/>
            <a:ext cx="5729287"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94750155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417402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ntent: Image on Righ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676903" y="1609725"/>
            <a:ext cx="6515100" cy="4283075"/>
          </a:xfrm>
          <a:prstGeom prst="rect">
            <a:avLst/>
          </a:prstGeom>
        </p:spPr>
        <p:txBody>
          <a:bodyPr/>
          <a:lstStyle/>
          <a:p>
            <a:endParaRPr lang="en-US"/>
          </a:p>
        </p:txBody>
      </p:sp>
      <p:sp>
        <p:nvSpPr>
          <p:cNvPr id="6" name="Text Placeholder 5"/>
          <p:cNvSpPr>
            <a:spLocks noGrp="1"/>
          </p:cNvSpPr>
          <p:nvPr>
            <p:ph type="body" sz="quarter" idx="14"/>
          </p:nvPr>
        </p:nvSpPr>
        <p:spPr>
          <a:xfrm>
            <a:off x="392150" y="1488013"/>
            <a:ext cx="5202767" cy="44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183445865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230446000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294891087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Quote: Photo Background ">
    <p:spTree>
      <p:nvGrpSpPr>
        <p:cNvPr id="1" name=""/>
        <p:cNvGrpSpPr/>
        <p:nvPr/>
      </p:nvGrpSpPr>
      <p:grpSpPr>
        <a:xfrm>
          <a:off x="0" y="0"/>
          <a:ext cx="0" cy="0"/>
          <a:chOff x="0" y="0"/>
          <a:chExt cx="0" cy="0"/>
        </a:xfrm>
      </p:grpSpPr>
      <p:pic>
        <p:nvPicPr>
          <p:cNvPr id="2" name="Picture 1" descr="mining_temp_13_opt.jpg"/>
          <p:cNvPicPr>
            <a:picLocks noChangeAspect="1"/>
          </p:cNvPicPr>
          <p:nvPr userDrawn="1"/>
        </p:nvPicPr>
        <p:blipFill rotWithShape="1">
          <a:blip r:embed="rId2">
            <a:extLst>
              <a:ext uri="{28A0092B-C50C-407E-A947-70E740481C1C}">
                <a14:useLocalDpi xmlns:a14="http://schemas.microsoft.com/office/drawing/2010/main" val="0"/>
              </a:ext>
            </a:extLst>
          </a:blip>
          <a:srcRect t="1092"/>
          <a:stretch/>
        </p:blipFill>
        <p:spPr>
          <a:xfrm>
            <a:off x="-9769" y="302846"/>
            <a:ext cx="12218458" cy="5586779"/>
          </a:xfrm>
          <a:prstGeom prst="rect">
            <a:avLst/>
          </a:prstGeom>
        </p:spPr>
      </p:pic>
      <p:sp>
        <p:nvSpPr>
          <p:cNvPr id="9" name="Rectangle 8"/>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95512176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201645457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Quote: Custom Image">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0" y="304800"/>
            <a:ext cx="12200467" cy="5588000"/>
          </a:xfrm>
          <a:prstGeom prst="rect">
            <a:avLst/>
          </a:prstGeom>
          <a:solidFill>
            <a:schemeClr val="bg1">
              <a:lumMod val="85000"/>
            </a:schemeClr>
          </a:solidFill>
        </p:spPr>
        <p:txBody>
          <a:bodyPr rtlCol="0">
            <a:normAutofit/>
          </a:bodyPr>
          <a:lstStyle/>
          <a:p>
            <a:pPr lvl="0"/>
            <a:endParaRPr lang="en-US" noProof="0"/>
          </a:p>
        </p:txBody>
      </p:sp>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1334337"/>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408394"/>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3237728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3724CE-9E3B-415B-8F28-12EED683E66F}"/>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77A39ADB-6AFA-4AA0-894C-81B85DA6A355}"/>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32B9E9F7-7966-45F8-9583-22CBC58C8936}"/>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E9C00A87-B378-2449-BFAA-F7516B2098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5123492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ontent: 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381001" y="1483948"/>
            <a:ext cx="11455399" cy="4318000"/>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21825046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381202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with Hexagon Mining Theme ">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81775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 Blank with Title ">
    <p:spTree>
      <p:nvGrpSpPr>
        <p:cNvPr id="1" name=""/>
        <p:cNvGrpSpPr/>
        <p:nvPr/>
      </p:nvGrpSpPr>
      <p:grpSpPr>
        <a:xfrm>
          <a:off x="0" y="0"/>
          <a:ext cx="0" cy="0"/>
          <a:chOff x="0" y="0"/>
          <a:chExt cx="0" cy="0"/>
        </a:xfrm>
      </p:grpSpPr>
      <p:sp>
        <p:nvSpPr>
          <p:cNvPr id="5"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6"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7" name="Straight Connector 6"/>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5469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Mining Title 1">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E45F9B4-2C07-40E1-B68C-67AA71DBC148}"/>
              </a:ext>
            </a:extLst>
          </p:cNvPr>
          <p:cNvGrpSpPr/>
          <p:nvPr userDrawn="1"/>
        </p:nvGrpSpPr>
        <p:grpSpPr>
          <a:xfrm>
            <a:off x="8804967" y="5230548"/>
            <a:ext cx="3006033" cy="932559"/>
            <a:chOff x="9966156" y="6133438"/>
            <a:chExt cx="1844842" cy="572324"/>
          </a:xfrm>
        </p:grpSpPr>
        <p:grpSp>
          <p:nvGrpSpPr>
            <p:cNvPr id="54" name="Group 53">
              <a:extLst>
                <a:ext uri="{FF2B5EF4-FFF2-40B4-BE49-F238E27FC236}">
                  <a16:creationId xmlns:a16="http://schemas.microsoft.com/office/drawing/2014/main" id="{FB5580EC-5497-4A01-8DB0-A17DCD105C45}"/>
                </a:ext>
              </a:extLst>
            </p:cNvPr>
            <p:cNvGrpSpPr/>
            <p:nvPr userDrawn="1"/>
          </p:nvGrpSpPr>
          <p:grpSpPr>
            <a:xfrm>
              <a:off x="10601511" y="6563202"/>
              <a:ext cx="530225" cy="114300"/>
              <a:chOff x="7689850" y="5443538"/>
              <a:chExt cx="530225" cy="114300"/>
            </a:xfrm>
          </p:grpSpPr>
          <p:sp>
            <p:nvSpPr>
              <p:cNvPr id="87" name="Freeform 38">
                <a:extLst>
                  <a:ext uri="{FF2B5EF4-FFF2-40B4-BE49-F238E27FC236}">
                    <a16:creationId xmlns:a16="http://schemas.microsoft.com/office/drawing/2014/main" id="{7B05E629-C06E-4B97-A8A4-B590C79D6D6F}"/>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39">
                <a:extLst>
                  <a:ext uri="{FF2B5EF4-FFF2-40B4-BE49-F238E27FC236}">
                    <a16:creationId xmlns:a16="http://schemas.microsoft.com/office/drawing/2014/main" id="{0C5E7EF2-2B94-40C1-8621-ED156DA186D5}"/>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0">
                <a:extLst>
                  <a:ext uri="{FF2B5EF4-FFF2-40B4-BE49-F238E27FC236}">
                    <a16:creationId xmlns:a16="http://schemas.microsoft.com/office/drawing/2014/main" id="{C8E410BE-E1DC-46A4-BFCE-089C9CC38E50}"/>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41">
                <a:extLst>
                  <a:ext uri="{FF2B5EF4-FFF2-40B4-BE49-F238E27FC236}">
                    <a16:creationId xmlns:a16="http://schemas.microsoft.com/office/drawing/2014/main" id="{6D761D48-05B6-449B-A218-539BB90825EB}"/>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42">
                <a:extLst>
                  <a:ext uri="{FF2B5EF4-FFF2-40B4-BE49-F238E27FC236}">
                    <a16:creationId xmlns:a16="http://schemas.microsoft.com/office/drawing/2014/main" id="{9294EB62-DFCA-4898-974B-486012E7A54A}"/>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3">
                <a:extLst>
                  <a:ext uri="{FF2B5EF4-FFF2-40B4-BE49-F238E27FC236}">
                    <a16:creationId xmlns:a16="http://schemas.microsoft.com/office/drawing/2014/main" id="{3114F197-C5D8-4F54-83EB-FDBA8C3A2887}"/>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a:extLst>
                <a:ext uri="{FF2B5EF4-FFF2-40B4-BE49-F238E27FC236}">
                  <a16:creationId xmlns:a16="http://schemas.microsoft.com/office/drawing/2014/main" id="{40B2803C-D156-4399-BFB6-B0AC3DAE58E8}"/>
                </a:ext>
              </a:extLst>
            </p:cNvPr>
            <p:cNvGrpSpPr/>
            <p:nvPr userDrawn="1"/>
          </p:nvGrpSpPr>
          <p:grpSpPr>
            <a:xfrm>
              <a:off x="9966156" y="6133438"/>
              <a:ext cx="1844842" cy="572324"/>
              <a:chOff x="1936751" y="5480050"/>
              <a:chExt cx="7558088" cy="2344738"/>
            </a:xfrm>
          </p:grpSpPr>
          <p:sp>
            <p:nvSpPr>
              <p:cNvPr id="56" name="Freeform 5">
                <a:extLst>
                  <a:ext uri="{FF2B5EF4-FFF2-40B4-BE49-F238E27FC236}">
                    <a16:creationId xmlns:a16="http://schemas.microsoft.com/office/drawing/2014/main" id="{435434DF-8703-40F8-A926-5A2EB9DE7359}"/>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7" name="Freeform 6">
                <a:extLst>
                  <a:ext uri="{FF2B5EF4-FFF2-40B4-BE49-F238E27FC236}">
                    <a16:creationId xmlns:a16="http://schemas.microsoft.com/office/drawing/2014/main" id="{2A1A11D7-1869-4828-9B0B-CAB319A9CE46}"/>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8" name="Freeform 7">
                <a:extLst>
                  <a:ext uri="{FF2B5EF4-FFF2-40B4-BE49-F238E27FC236}">
                    <a16:creationId xmlns:a16="http://schemas.microsoft.com/office/drawing/2014/main" id="{558B071C-E917-4BF2-97BF-4BB1FF19F420}"/>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9" name="Freeform 8">
                <a:extLst>
                  <a:ext uri="{FF2B5EF4-FFF2-40B4-BE49-F238E27FC236}">
                    <a16:creationId xmlns:a16="http://schemas.microsoft.com/office/drawing/2014/main" id="{31D547A0-CC12-410D-92F9-040CECD26896}"/>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0" name="Freeform 9">
                <a:extLst>
                  <a:ext uri="{FF2B5EF4-FFF2-40B4-BE49-F238E27FC236}">
                    <a16:creationId xmlns:a16="http://schemas.microsoft.com/office/drawing/2014/main" id="{5D4DD1A3-E5FA-4DC5-9039-64652702AB46}"/>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1" name="Freeform 10">
                <a:extLst>
                  <a:ext uri="{FF2B5EF4-FFF2-40B4-BE49-F238E27FC236}">
                    <a16:creationId xmlns:a16="http://schemas.microsoft.com/office/drawing/2014/main" id="{D59E051E-6342-49C4-8A32-08AFD7B99001}"/>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2" name="Freeform 11">
                <a:extLst>
                  <a:ext uri="{FF2B5EF4-FFF2-40B4-BE49-F238E27FC236}">
                    <a16:creationId xmlns:a16="http://schemas.microsoft.com/office/drawing/2014/main" id="{A9FA8376-B355-4D8C-B2BF-2F9154496C77}"/>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3" name="Freeform 12">
                <a:extLst>
                  <a:ext uri="{FF2B5EF4-FFF2-40B4-BE49-F238E27FC236}">
                    <a16:creationId xmlns:a16="http://schemas.microsoft.com/office/drawing/2014/main" id="{254773B7-01DA-4446-B8DF-265799C2F672}"/>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4" name="Freeform 13">
                <a:extLst>
                  <a:ext uri="{FF2B5EF4-FFF2-40B4-BE49-F238E27FC236}">
                    <a16:creationId xmlns:a16="http://schemas.microsoft.com/office/drawing/2014/main" id="{96DF53A6-5952-4517-BE84-26E9DD0FB99C}"/>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5" name="Freeform 14">
                <a:extLst>
                  <a:ext uri="{FF2B5EF4-FFF2-40B4-BE49-F238E27FC236}">
                    <a16:creationId xmlns:a16="http://schemas.microsoft.com/office/drawing/2014/main" id="{7D2E0D86-51AD-4448-885C-3EF10D86C52D}"/>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6" name="Freeform 15">
                <a:extLst>
                  <a:ext uri="{FF2B5EF4-FFF2-40B4-BE49-F238E27FC236}">
                    <a16:creationId xmlns:a16="http://schemas.microsoft.com/office/drawing/2014/main" id="{40B8DAF0-A9A0-4414-A4B8-7BEC3967CB04}"/>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7" name="Freeform 16">
                <a:extLst>
                  <a:ext uri="{FF2B5EF4-FFF2-40B4-BE49-F238E27FC236}">
                    <a16:creationId xmlns:a16="http://schemas.microsoft.com/office/drawing/2014/main" id="{8B39370E-0CDE-4802-9FAB-32DFD83F792C}"/>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8" name="Freeform 17">
                <a:extLst>
                  <a:ext uri="{FF2B5EF4-FFF2-40B4-BE49-F238E27FC236}">
                    <a16:creationId xmlns:a16="http://schemas.microsoft.com/office/drawing/2014/main" id="{207318CF-693F-4BFE-8E10-6E0FBE9210B0}"/>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9" name="Freeform 18">
                <a:extLst>
                  <a:ext uri="{FF2B5EF4-FFF2-40B4-BE49-F238E27FC236}">
                    <a16:creationId xmlns:a16="http://schemas.microsoft.com/office/drawing/2014/main" id="{01C5A518-C740-4DD0-86EC-CC73C585A095}"/>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5" name="Freeform 19">
                <a:extLst>
                  <a:ext uri="{FF2B5EF4-FFF2-40B4-BE49-F238E27FC236}">
                    <a16:creationId xmlns:a16="http://schemas.microsoft.com/office/drawing/2014/main" id="{23F67F16-BC0C-438D-A78D-9470A44C590E}"/>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6" name="Freeform 20">
                <a:extLst>
                  <a:ext uri="{FF2B5EF4-FFF2-40B4-BE49-F238E27FC236}">
                    <a16:creationId xmlns:a16="http://schemas.microsoft.com/office/drawing/2014/main" id="{358481C3-990B-4804-9293-E18792C9BFF4}"/>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nvGrpSpPr>
          <p:cNvPr id="14" name="Group 13">
            <a:extLst>
              <a:ext uri="{FF2B5EF4-FFF2-40B4-BE49-F238E27FC236}">
                <a16:creationId xmlns:a16="http://schemas.microsoft.com/office/drawing/2014/main" id="{3C00148E-8299-4D02-AE6E-5FAE2280F9F4}"/>
              </a:ext>
            </a:extLst>
          </p:cNvPr>
          <p:cNvGrpSpPr/>
          <p:nvPr userDrawn="1"/>
        </p:nvGrpSpPr>
        <p:grpSpPr>
          <a:xfrm>
            <a:off x="0" y="0"/>
            <a:ext cx="12189422" cy="6860219"/>
            <a:chOff x="0" y="0"/>
            <a:chExt cx="12189422" cy="6860219"/>
          </a:xfrm>
        </p:grpSpPr>
        <p:sp>
          <p:nvSpPr>
            <p:cNvPr id="41" name="Freeform: Shape 40">
              <a:extLst>
                <a:ext uri="{FF2B5EF4-FFF2-40B4-BE49-F238E27FC236}">
                  <a16:creationId xmlns:a16="http://schemas.microsoft.com/office/drawing/2014/main" id="{8601098A-0925-4F8C-A781-40AC1CF025C7}"/>
                </a:ext>
              </a:extLst>
            </p:cNvPr>
            <p:cNvSpPr>
              <a:spLocks/>
            </p:cNvSpPr>
            <p:nvPr userDrawn="1"/>
          </p:nvSpPr>
          <p:spPr bwMode="auto">
            <a:xfrm>
              <a:off x="4029172" y="0"/>
              <a:ext cx="7848376" cy="4534058"/>
            </a:xfrm>
            <a:custGeom>
              <a:avLst/>
              <a:gdLst>
                <a:gd name="connsiteX0" fmla="*/ 3735466 w 7848376"/>
                <a:gd name="connsiteY0" fmla="*/ 0 h 4534058"/>
                <a:gd name="connsiteX1" fmla="*/ 7761356 w 7848376"/>
                <a:gd name="connsiteY1" fmla="*/ 0 h 4534058"/>
                <a:gd name="connsiteX2" fmla="*/ 7758605 w 7848376"/>
                <a:gd name="connsiteY2" fmla="*/ 1589 h 4534058"/>
                <a:gd name="connsiteX3" fmla="*/ 7848376 w 7848376"/>
                <a:gd name="connsiteY3" fmla="*/ 1589 h 4534058"/>
                <a:gd name="connsiteX4" fmla="*/ 0 w 7848376"/>
                <a:gd name="connsiteY4" fmla="*/ 4534058 h 4534058"/>
                <a:gd name="connsiteX5" fmla="*/ 0 w 7848376"/>
                <a:gd name="connsiteY5" fmla="*/ 2211764 h 4534058"/>
                <a:gd name="connsiteX6" fmla="*/ 1 w 7848376"/>
                <a:gd name="connsiteY6" fmla="*/ 2211763 h 4534058"/>
                <a:gd name="connsiteX7" fmla="*/ 1 w 7848376"/>
                <a:gd name="connsiteY7" fmla="*/ 2159920 h 45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8376" h="4534058">
                  <a:moveTo>
                    <a:pt x="3735466" y="0"/>
                  </a:moveTo>
                  <a:lnTo>
                    <a:pt x="7761356" y="0"/>
                  </a:lnTo>
                  <a:lnTo>
                    <a:pt x="7758605" y="1589"/>
                  </a:lnTo>
                  <a:lnTo>
                    <a:pt x="7848376" y="1589"/>
                  </a:lnTo>
                  <a:lnTo>
                    <a:pt x="0" y="4534058"/>
                  </a:lnTo>
                  <a:lnTo>
                    <a:pt x="0" y="2211764"/>
                  </a:lnTo>
                  <a:lnTo>
                    <a:pt x="1" y="2211763"/>
                  </a:lnTo>
                  <a:lnTo>
                    <a:pt x="1" y="2159920"/>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9" name="Freeform 8">
              <a:extLst>
                <a:ext uri="{FF2B5EF4-FFF2-40B4-BE49-F238E27FC236}">
                  <a16:creationId xmlns:a16="http://schemas.microsoft.com/office/drawing/2014/main" id="{1AB03106-804B-4A9A-BA23-47EFB767422B}"/>
                </a:ext>
              </a:extLst>
            </p:cNvPr>
            <p:cNvSpPr>
              <a:spLocks/>
            </p:cNvSpPr>
            <p:nvPr userDrawn="1"/>
          </p:nvSpPr>
          <p:spPr bwMode="auto">
            <a:xfrm>
              <a:off x="4029173" y="1589"/>
              <a:ext cx="8160249" cy="6858630"/>
            </a:xfrm>
            <a:custGeom>
              <a:avLst/>
              <a:gdLst>
                <a:gd name="T0" fmla="*/ 6332 w 6332"/>
                <a:gd name="T1" fmla="*/ 1665 h 5322"/>
                <a:gd name="T2" fmla="*/ 6332 w 6332"/>
                <a:gd name="T3" fmla="*/ 0 h 5322"/>
                <a:gd name="T4" fmla="*/ 6090 w 6332"/>
                <a:gd name="T5" fmla="*/ 0 h 5322"/>
                <a:gd name="T6" fmla="*/ 0 w 6332"/>
                <a:gd name="T7" fmla="*/ 3517 h 5322"/>
                <a:gd name="T8" fmla="*/ 0 w 6332"/>
                <a:gd name="T9" fmla="*/ 5322 h 5322"/>
                <a:gd name="T10" fmla="*/ 6332 w 6332"/>
                <a:gd name="T11" fmla="*/ 1665 h 5322"/>
              </a:gdLst>
              <a:ahLst/>
              <a:cxnLst>
                <a:cxn ang="0">
                  <a:pos x="T0" y="T1"/>
                </a:cxn>
                <a:cxn ang="0">
                  <a:pos x="T2" y="T3"/>
                </a:cxn>
                <a:cxn ang="0">
                  <a:pos x="T4" y="T5"/>
                </a:cxn>
                <a:cxn ang="0">
                  <a:pos x="T6" y="T7"/>
                </a:cxn>
                <a:cxn ang="0">
                  <a:pos x="T8" y="T9"/>
                </a:cxn>
                <a:cxn ang="0">
                  <a:pos x="T10" y="T11"/>
                </a:cxn>
              </a:cxnLst>
              <a:rect l="0" t="0" r="r" b="b"/>
              <a:pathLst>
                <a:path w="6332" h="5322">
                  <a:moveTo>
                    <a:pt x="6332" y="1665"/>
                  </a:moveTo>
                  <a:lnTo>
                    <a:pt x="6332" y="0"/>
                  </a:lnTo>
                  <a:lnTo>
                    <a:pt x="6090" y="0"/>
                  </a:lnTo>
                  <a:lnTo>
                    <a:pt x="0" y="3517"/>
                  </a:lnTo>
                  <a:lnTo>
                    <a:pt x="0" y="5322"/>
                  </a:lnTo>
                  <a:lnTo>
                    <a:pt x="6332" y="1665"/>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B4F9D7F6-EA5B-49C7-BD42-9DEC49BA0A56}"/>
                </a:ext>
              </a:extLst>
            </p:cNvPr>
            <p:cNvSpPr>
              <a:spLocks/>
            </p:cNvSpPr>
            <p:nvPr userDrawn="1"/>
          </p:nvSpPr>
          <p:spPr bwMode="auto">
            <a:xfrm>
              <a:off x="4029173" y="1589"/>
              <a:ext cx="3822378" cy="2210175"/>
            </a:xfrm>
            <a:custGeom>
              <a:avLst/>
              <a:gdLst>
                <a:gd name="T0" fmla="*/ 2966 w 2966"/>
                <a:gd name="T1" fmla="*/ 0 h 1715"/>
                <a:gd name="T2" fmla="*/ 0 w 2966"/>
                <a:gd name="T3" fmla="*/ 0 h 1715"/>
                <a:gd name="T4" fmla="*/ 0 w 2966"/>
                <a:gd name="T5" fmla="*/ 1715 h 1715"/>
                <a:gd name="T6" fmla="*/ 2966 w 2966"/>
                <a:gd name="T7" fmla="*/ 0 h 1715"/>
              </a:gdLst>
              <a:ahLst/>
              <a:cxnLst>
                <a:cxn ang="0">
                  <a:pos x="T0" y="T1"/>
                </a:cxn>
                <a:cxn ang="0">
                  <a:pos x="T2" y="T3"/>
                </a:cxn>
                <a:cxn ang="0">
                  <a:pos x="T4" y="T5"/>
                </a:cxn>
                <a:cxn ang="0">
                  <a:pos x="T6" y="T7"/>
                </a:cxn>
              </a:cxnLst>
              <a:rect l="0" t="0" r="r" b="b"/>
              <a:pathLst>
                <a:path w="2966" h="1715">
                  <a:moveTo>
                    <a:pt x="2966" y="0"/>
                  </a:moveTo>
                  <a:lnTo>
                    <a:pt x="0" y="0"/>
                  </a:lnTo>
                  <a:lnTo>
                    <a:pt x="0" y="1715"/>
                  </a:lnTo>
                  <a:lnTo>
                    <a:pt x="2966" y="0"/>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Shape 46">
              <a:extLst>
                <a:ext uri="{FF2B5EF4-FFF2-40B4-BE49-F238E27FC236}">
                  <a16:creationId xmlns:a16="http://schemas.microsoft.com/office/drawing/2014/main" id="{DF2AA17D-B0E3-4F4C-B491-27574BDE7501}"/>
                </a:ext>
              </a:extLst>
            </p:cNvPr>
            <p:cNvSpPr>
              <a:spLocks/>
            </p:cNvSpPr>
            <p:nvPr userDrawn="1"/>
          </p:nvSpPr>
          <p:spPr bwMode="auto">
            <a:xfrm>
              <a:off x="0" y="2211764"/>
              <a:ext cx="4029173" cy="4648455"/>
            </a:xfrm>
            <a:custGeom>
              <a:avLst/>
              <a:gdLst>
                <a:gd name="connsiteX0" fmla="*/ 4025998 w 4029173"/>
                <a:gd name="connsiteY0" fmla="*/ 0 h 4648455"/>
                <a:gd name="connsiteX1" fmla="*/ 4025998 w 4029173"/>
                <a:gd name="connsiteY1" fmla="*/ 1832 h 4648455"/>
                <a:gd name="connsiteX2" fmla="*/ 4029173 w 4029173"/>
                <a:gd name="connsiteY2" fmla="*/ 0 h 4648455"/>
                <a:gd name="connsiteX3" fmla="*/ 4029173 w 4029173"/>
                <a:gd name="connsiteY3" fmla="*/ 2322295 h 4648455"/>
                <a:gd name="connsiteX4" fmla="*/ 3175 w 4029173"/>
                <a:gd name="connsiteY4" fmla="*/ 4648455 h 4648455"/>
                <a:gd name="connsiteX5" fmla="*/ 3175 w 4029173"/>
                <a:gd name="connsiteY5" fmla="*/ 4646621 h 4648455"/>
                <a:gd name="connsiteX6" fmla="*/ 0 w 4029173"/>
                <a:gd name="connsiteY6" fmla="*/ 4648455 h 4648455"/>
                <a:gd name="connsiteX7" fmla="*/ 0 w 4029173"/>
                <a:gd name="connsiteY7" fmla="*/ 2322295 h 464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173" h="4648455">
                  <a:moveTo>
                    <a:pt x="4025998" y="0"/>
                  </a:moveTo>
                  <a:lnTo>
                    <a:pt x="4025998" y="1832"/>
                  </a:lnTo>
                  <a:lnTo>
                    <a:pt x="4029173" y="0"/>
                  </a:lnTo>
                  <a:lnTo>
                    <a:pt x="4029173" y="2322295"/>
                  </a:lnTo>
                  <a:lnTo>
                    <a:pt x="3175" y="4648455"/>
                  </a:lnTo>
                  <a:lnTo>
                    <a:pt x="3175" y="4646621"/>
                  </a:lnTo>
                  <a:lnTo>
                    <a:pt x="0" y="4648455"/>
                  </a:lnTo>
                  <a:lnTo>
                    <a:pt x="0" y="2322295"/>
                  </a:lnTo>
                  <a:close/>
                </a:path>
              </a:pathLst>
            </a:custGeom>
            <a:solidFill>
              <a:srgbClr val="0599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0" name="Freeform: Shape 49">
              <a:extLst>
                <a:ext uri="{FF2B5EF4-FFF2-40B4-BE49-F238E27FC236}">
                  <a16:creationId xmlns:a16="http://schemas.microsoft.com/office/drawing/2014/main" id="{2D328BF2-D80C-423F-840A-7783769B5CA5}"/>
                </a:ext>
              </a:extLst>
            </p:cNvPr>
            <p:cNvSpPr>
              <a:spLocks/>
            </p:cNvSpPr>
            <p:nvPr userDrawn="1"/>
          </p:nvSpPr>
          <p:spPr bwMode="auto">
            <a:xfrm>
              <a:off x="0" y="1589"/>
              <a:ext cx="4029173" cy="4532469"/>
            </a:xfrm>
            <a:custGeom>
              <a:avLst/>
              <a:gdLst>
                <a:gd name="connsiteX0" fmla="*/ 0 w 4029173"/>
                <a:gd name="connsiteY0" fmla="*/ 0 h 4532469"/>
                <a:gd name="connsiteX1" fmla="*/ 3175 w 4029173"/>
                <a:gd name="connsiteY1" fmla="*/ 0 h 4532469"/>
                <a:gd name="connsiteX2" fmla="*/ 4025998 w 4029173"/>
                <a:gd name="connsiteY2" fmla="*/ 0 h 4532469"/>
                <a:gd name="connsiteX3" fmla="*/ 4029173 w 4029173"/>
                <a:gd name="connsiteY3" fmla="*/ 0 h 4532469"/>
                <a:gd name="connsiteX4" fmla="*/ 4029173 w 4029173"/>
                <a:gd name="connsiteY4" fmla="*/ 2210175 h 4532469"/>
                <a:gd name="connsiteX5" fmla="*/ 3175 w 4029173"/>
                <a:gd name="connsiteY5" fmla="*/ 4532469 h 4532469"/>
                <a:gd name="connsiteX6" fmla="*/ 3175 w 4029173"/>
                <a:gd name="connsiteY6" fmla="*/ 4530638 h 4532469"/>
                <a:gd name="connsiteX7" fmla="*/ 0 w 4029173"/>
                <a:gd name="connsiteY7" fmla="*/ 4532469 h 453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173" h="4532469">
                  <a:moveTo>
                    <a:pt x="0" y="0"/>
                  </a:moveTo>
                  <a:lnTo>
                    <a:pt x="3175" y="0"/>
                  </a:lnTo>
                  <a:lnTo>
                    <a:pt x="4025998" y="0"/>
                  </a:lnTo>
                  <a:lnTo>
                    <a:pt x="4029173" y="0"/>
                  </a:lnTo>
                  <a:lnTo>
                    <a:pt x="4029173" y="2210175"/>
                  </a:lnTo>
                  <a:lnTo>
                    <a:pt x="3175" y="4532469"/>
                  </a:lnTo>
                  <a:lnTo>
                    <a:pt x="3175" y="4530638"/>
                  </a:lnTo>
                  <a:lnTo>
                    <a:pt x="0" y="4532469"/>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180742970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userDrawn="1">
  <p:cSld name="Mining Title 2">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5130D4A-D16A-584B-A8B1-241BA7633822}"/>
              </a:ext>
            </a:extLst>
          </p:cNvPr>
          <p:cNvGrpSpPr/>
          <p:nvPr userDrawn="1"/>
        </p:nvGrpSpPr>
        <p:grpSpPr>
          <a:xfrm>
            <a:off x="506094" y="506148"/>
            <a:ext cx="3006033" cy="932559"/>
            <a:chOff x="9966156" y="6133438"/>
            <a:chExt cx="1844842" cy="572324"/>
          </a:xfrm>
        </p:grpSpPr>
        <p:grpSp>
          <p:nvGrpSpPr>
            <p:cNvPr id="29" name="Group 28">
              <a:extLst>
                <a:ext uri="{FF2B5EF4-FFF2-40B4-BE49-F238E27FC236}">
                  <a16:creationId xmlns:a16="http://schemas.microsoft.com/office/drawing/2014/main" id="{5CB17959-6D45-2B4A-A34B-77CAECCF0EEB}"/>
                </a:ext>
              </a:extLst>
            </p:cNvPr>
            <p:cNvGrpSpPr/>
            <p:nvPr userDrawn="1"/>
          </p:nvGrpSpPr>
          <p:grpSpPr>
            <a:xfrm>
              <a:off x="10601511" y="6563202"/>
              <a:ext cx="530225" cy="114300"/>
              <a:chOff x="7689850" y="5443538"/>
              <a:chExt cx="530225" cy="114300"/>
            </a:xfrm>
          </p:grpSpPr>
          <p:sp>
            <p:nvSpPr>
              <p:cNvPr id="47" name="Freeform 38">
                <a:extLst>
                  <a:ext uri="{FF2B5EF4-FFF2-40B4-BE49-F238E27FC236}">
                    <a16:creationId xmlns:a16="http://schemas.microsoft.com/office/drawing/2014/main" id="{AEA2EBDC-A229-2047-9CF6-0A6452628063}"/>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9">
                <a:extLst>
                  <a:ext uri="{FF2B5EF4-FFF2-40B4-BE49-F238E27FC236}">
                    <a16:creationId xmlns:a16="http://schemas.microsoft.com/office/drawing/2014/main" id="{65C35F9E-5CBC-CE4C-B0E5-666D89CB2F04}"/>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0">
                <a:extLst>
                  <a:ext uri="{FF2B5EF4-FFF2-40B4-BE49-F238E27FC236}">
                    <a16:creationId xmlns:a16="http://schemas.microsoft.com/office/drawing/2014/main" id="{7B7C3D0E-DE1F-5940-AF35-23D72CC294A9}"/>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1">
                <a:extLst>
                  <a:ext uri="{FF2B5EF4-FFF2-40B4-BE49-F238E27FC236}">
                    <a16:creationId xmlns:a16="http://schemas.microsoft.com/office/drawing/2014/main" id="{A3CB996F-F6C6-0A4F-8F9D-37C42531948D}"/>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2">
                <a:extLst>
                  <a:ext uri="{FF2B5EF4-FFF2-40B4-BE49-F238E27FC236}">
                    <a16:creationId xmlns:a16="http://schemas.microsoft.com/office/drawing/2014/main" id="{47914811-66AE-564F-8284-C5AD7352244C}"/>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3">
                <a:extLst>
                  <a:ext uri="{FF2B5EF4-FFF2-40B4-BE49-F238E27FC236}">
                    <a16:creationId xmlns:a16="http://schemas.microsoft.com/office/drawing/2014/main" id="{D1AC7802-78D2-4E46-AFC9-E27C6E99E1D4}"/>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A34E1E86-DA59-A540-9C68-457D9FD1C604}"/>
                </a:ext>
              </a:extLst>
            </p:cNvPr>
            <p:cNvGrpSpPr/>
            <p:nvPr userDrawn="1"/>
          </p:nvGrpSpPr>
          <p:grpSpPr>
            <a:xfrm>
              <a:off x="9966156" y="6133438"/>
              <a:ext cx="1844842" cy="572324"/>
              <a:chOff x="1936751" y="5480050"/>
              <a:chExt cx="7558088" cy="2344738"/>
            </a:xfrm>
          </p:grpSpPr>
          <p:sp>
            <p:nvSpPr>
              <p:cNvPr id="31" name="Freeform 5">
                <a:extLst>
                  <a:ext uri="{FF2B5EF4-FFF2-40B4-BE49-F238E27FC236}">
                    <a16:creationId xmlns:a16="http://schemas.microsoft.com/office/drawing/2014/main" id="{E60E8375-D0BC-3444-968A-6FBF18A2E495}"/>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2" name="Freeform 6">
                <a:extLst>
                  <a:ext uri="{FF2B5EF4-FFF2-40B4-BE49-F238E27FC236}">
                    <a16:creationId xmlns:a16="http://schemas.microsoft.com/office/drawing/2014/main" id="{7313DC1F-7AA5-B047-8D38-C124CDE7F0E8}"/>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3" name="Freeform 7">
                <a:extLst>
                  <a:ext uri="{FF2B5EF4-FFF2-40B4-BE49-F238E27FC236}">
                    <a16:creationId xmlns:a16="http://schemas.microsoft.com/office/drawing/2014/main" id="{133969B1-81EE-AE4C-858C-F108FF023916}"/>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4" name="Freeform 8">
                <a:extLst>
                  <a:ext uri="{FF2B5EF4-FFF2-40B4-BE49-F238E27FC236}">
                    <a16:creationId xmlns:a16="http://schemas.microsoft.com/office/drawing/2014/main" id="{9AD5DA04-38EB-E54A-83D3-9A105A584A35}"/>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5" name="Freeform 9">
                <a:extLst>
                  <a:ext uri="{FF2B5EF4-FFF2-40B4-BE49-F238E27FC236}">
                    <a16:creationId xmlns:a16="http://schemas.microsoft.com/office/drawing/2014/main" id="{0B77264A-3AE0-BC42-8995-0348F59931CA}"/>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6" name="Freeform 10">
                <a:extLst>
                  <a:ext uri="{FF2B5EF4-FFF2-40B4-BE49-F238E27FC236}">
                    <a16:creationId xmlns:a16="http://schemas.microsoft.com/office/drawing/2014/main" id="{CA6ED621-E91C-014B-879F-83D3155A7C51}"/>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7" name="Freeform 11">
                <a:extLst>
                  <a:ext uri="{FF2B5EF4-FFF2-40B4-BE49-F238E27FC236}">
                    <a16:creationId xmlns:a16="http://schemas.microsoft.com/office/drawing/2014/main" id="{6E718AF9-BD2B-EE45-99C7-FDCA56259522}"/>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8" name="Freeform 12">
                <a:extLst>
                  <a:ext uri="{FF2B5EF4-FFF2-40B4-BE49-F238E27FC236}">
                    <a16:creationId xmlns:a16="http://schemas.microsoft.com/office/drawing/2014/main" id="{7BED06A5-4F56-3C4F-A3C2-A4067C101BE9}"/>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9" name="Freeform 13">
                <a:extLst>
                  <a:ext uri="{FF2B5EF4-FFF2-40B4-BE49-F238E27FC236}">
                    <a16:creationId xmlns:a16="http://schemas.microsoft.com/office/drawing/2014/main" id="{E3026ED9-6C5C-DD45-BF1C-FDE5F197644C}"/>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0" name="Freeform 14">
                <a:extLst>
                  <a:ext uri="{FF2B5EF4-FFF2-40B4-BE49-F238E27FC236}">
                    <a16:creationId xmlns:a16="http://schemas.microsoft.com/office/drawing/2014/main" id="{A66726D9-92B5-3A42-8628-F09FB96FD927}"/>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1" name="Freeform 15">
                <a:extLst>
                  <a:ext uri="{FF2B5EF4-FFF2-40B4-BE49-F238E27FC236}">
                    <a16:creationId xmlns:a16="http://schemas.microsoft.com/office/drawing/2014/main" id="{49DB0F0A-61F8-184D-873B-FC436BC4A723}"/>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2" name="Freeform 16">
                <a:extLst>
                  <a:ext uri="{FF2B5EF4-FFF2-40B4-BE49-F238E27FC236}">
                    <a16:creationId xmlns:a16="http://schemas.microsoft.com/office/drawing/2014/main" id="{ED7C1067-A394-714B-8CB8-728619DC16D1}"/>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3" name="Freeform 17">
                <a:extLst>
                  <a:ext uri="{FF2B5EF4-FFF2-40B4-BE49-F238E27FC236}">
                    <a16:creationId xmlns:a16="http://schemas.microsoft.com/office/drawing/2014/main" id="{7F1EEB31-67A9-4A4B-8048-E4810C42B5F9}"/>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4" name="Freeform 18">
                <a:extLst>
                  <a:ext uri="{FF2B5EF4-FFF2-40B4-BE49-F238E27FC236}">
                    <a16:creationId xmlns:a16="http://schemas.microsoft.com/office/drawing/2014/main" id="{AD9FC450-741D-E64C-BF97-6884B00DE544}"/>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5" name="Freeform 19">
                <a:extLst>
                  <a:ext uri="{FF2B5EF4-FFF2-40B4-BE49-F238E27FC236}">
                    <a16:creationId xmlns:a16="http://schemas.microsoft.com/office/drawing/2014/main" id="{F9A745CE-A7F7-F24C-B09F-534780D129AE}"/>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6" name="Freeform 20">
                <a:extLst>
                  <a:ext uri="{FF2B5EF4-FFF2-40B4-BE49-F238E27FC236}">
                    <a16:creationId xmlns:a16="http://schemas.microsoft.com/office/drawing/2014/main" id="{2B00D36B-3506-CD4B-92BA-4A70D8341B20}"/>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nvGrpSpPr>
          <p:cNvPr id="14" name="Group 13">
            <a:extLst>
              <a:ext uri="{FF2B5EF4-FFF2-40B4-BE49-F238E27FC236}">
                <a16:creationId xmlns:a16="http://schemas.microsoft.com/office/drawing/2014/main" id="{DE9597CC-B44A-4054-AB43-4731E000E929}"/>
              </a:ext>
            </a:extLst>
          </p:cNvPr>
          <p:cNvGrpSpPr/>
          <p:nvPr userDrawn="1"/>
        </p:nvGrpSpPr>
        <p:grpSpPr>
          <a:xfrm>
            <a:off x="598" y="2297178"/>
            <a:ext cx="12191402" cy="4560822"/>
            <a:chOff x="598" y="2297178"/>
            <a:chExt cx="12191402" cy="4560822"/>
          </a:xfrm>
        </p:grpSpPr>
        <p:sp>
          <p:nvSpPr>
            <p:cNvPr id="60" name="Freeform: Shape 59">
              <a:extLst>
                <a:ext uri="{FF2B5EF4-FFF2-40B4-BE49-F238E27FC236}">
                  <a16:creationId xmlns:a16="http://schemas.microsoft.com/office/drawing/2014/main" id="{61F2521D-1988-4A52-A2FA-684982961225}"/>
                </a:ext>
              </a:extLst>
            </p:cNvPr>
            <p:cNvSpPr>
              <a:spLocks/>
            </p:cNvSpPr>
            <p:nvPr userDrawn="1"/>
          </p:nvSpPr>
          <p:spPr bwMode="auto">
            <a:xfrm>
              <a:off x="4026596" y="2299754"/>
              <a:ext cx="4025998" cy="4558246"/>
            </a:xfrm>
            <a:custGeom>
              <a:avLst/>
              <a:gdLst>
                <a:gd name="connsiteX0" fmla="*/ 0 w 4025998"/>
                <a:gd name="connsiteY0" fmla="*/ 0 h 4558246"/>
                <a:gd name="connsiteX1" fmla="*/ 4025998 w 4025998"/>
                <a:gd name="connsiteY1" fmla="*/ 2327450 h 4558246"/>
                <a:gd name="connsiteX2" fmla="*/ 4025998 w 4025998"/>
                <a:gd name="connsiteY2" fmla="*/ 2375777 h 4558246"/>
                <a:gd name="connsiteX3" fmla="*/ 4025998 w 4025998"/>
                <a:gd name="connsiteY3" fmla="*/ 4558245 h 4558246"/>
                <a:gd name="connsiteX4" fmla="*/ 4025998 w 4025998"/>
                <a:gd name="connsiteY4" fmla="*/ 4558246 h 4558246"/>
                <a:gd name="connsiteX5" fmla="*/ 3781181 w 4025998"/>
                <a:gd name="connsiteY5" fmla="*/ 4558246 h 4558246"/>
                <a:gd name="connsiteX6" fmla="*/ 0 w 4025998"/>
                <a:gd name="connsiteY6" fmla="*/ 2375777 h 4558246"/>
                <a:gd name="connsiteX7" fmla="*/ 0 w 4025998"/>
                <a:gd name="connsiteY7" fmla="*/ 2327450 h 4558246"/>
                <a:gd name="connsiteX8" fmla="*/ 0 w 4025998"/>
                <a:gd name="connsiteY8" fmla="*/ 48327 h 455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5998" h="4558246">
                  <a:moveTo>
                    <a:pt x="0" y="0"/>
                  </a:moveTo>
                  <a:lnTo>
                    <a:pt x="4025998" y="2327450"/>
                  </a:lnTo>
                  <a:lnTo>
                    <a:pt x="4025998" y="2375777"/>
                  </a:lnTo>
                  <a:lnTo>
                    <a:pt x="4025998" y="4558245"/>
                  </a:lnTo>
                  <a:lnTo>
                    <a:pt x="4025998" y="4558246"/>
                  </a:lnTo>
                  <a:lnTo>
                    <a:pt x="3781181" y="4558246"/>
                  </a:lnTo>
                  <a:lnTo>
                    <a:pt x="0" y="2375777"/>
                  </a:lnTo>
                  <a:lnTo>
                    <a:pt x="0" y="2327450"/>
                  </a:lnTo>
                  <a:lnTo>
                    <a:pt x="0" y="48327"/>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5" name="Freeform: Shape 54">
              <a:extLst>
                <a:ext uri="{FF2B5EF4-FFF2-40B4-BE49-F238E27FC236}">
                  <a16:creationId xmlns:a16="http://schemas.microsoft.com/office/drawing/2014/main" id="{221BF278-62F4-4572-9215-664F96FB1BFF}"/>
                </a:ext>
              </a:extLst>
            </p:cNvPr>
            <p:cNvSpPr>
              <a:spLocks/>
            </p:cNvSpPr>
            <p:nvPr userDrawn="1"/>
          </p:nvSpPr>
          <p:spPr bwMode="auto">
            <a:xfrm>
              <a:off x="8052594" y="2297178"/>
              <a:ext cx="4136829" cy="4560822"/>
            </a:xfrm>
            <a:custGeom>
              <a:avLst/>
              <a:gdLst>
                <a:gd name="connsiteX0" fmla="*/ 0 w 4136829"/>
                <a:gd name="connsiteY0" fmla="*/ 0 h 4560822"/>
                <a:gd name="connsiteX1" fmla="*/ 4136829 w 4136829"/>
                <a:gd name="connsiteY1" fmla="*/ 2390598 h 4560822"/>
                <a:gd name="connsiteX2" fmla="*/ 4136829 w 4136829"/>
                <a:gd name="connsiteY2" fmla="*/ 2440214 h 4560822"/>
                <a:gd name="connsiteX3" fmla="*/ 4136829 w 4136829"/>
                <a:gd name="connsiteY3" fmla="*/ 4560822 h 4560822"/>
                <a:gd name="connsiteX4" fmla="*/ 3777686 w 4136829"/>
                <a:gd name="connsiteY4" fmla="*/ 4560822 h 4560822"/>
                <a:gd name="connsiteX5" fmla="*/ 0 w 4136829"/>
                <a:gd name="connsiteY5" fmla="*/ 2379643 h 4560822"/>
                <a:gd name="connsiteX6" fmla="*/ 0 w 4136829"/>
                <a:gd name="connsiteY6" fmla="*/ 2330027 h 4560822"/>
                <a:gd name="connsiteX7" fmla="*/ 0 w 4136829"/>
                <a:gd name="connsiteY7" fmla="*/ 49616 h 45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829" h="4560822">
                  <a:moveTo>
                    <a:pt x="0" y="0"/>
                  </a:moveTo>
                  <a:lnTo>
                    <a:pt x="4136829" y="2390598"/>
                  </a:lnTo>
                  <a:lnTo>
                    <a:pt x="4136829" y="2440214"/>
                  </a:lnTo>
                  <a:lnTo>
                    <a:pt x="4136829" y="4560822"/>
                  </a:lnTo>
                  <a:lnTo>
                    <a:pt x="3777686" y="4560822"/>
                  </a:lnTo>
                  <a:lnTo>
                    <a:pt x="0" y="2379643"/>
                  </a:lnTo>
                  <a:lnTo>
                    <a:pt x="0" y="2330027"/>
                  </a:lnTo>
                  <a:lnTo>
                    <a:pt x="0" y="49616"/>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 name="AutoShape 3">
              <a:extLst>
                <a:ext uri="{FF2B5EF4-FFF2-40B4-BE49-F238E27FC236}">
                  <a16:creationId xmlns:a16="http://schemas.microsoft.com/office/drawing/2014/main" id="{0C492F10-DF6E-41A7-B089-EF7F2401548E}"/>
                </a:ext>
              </a:extLst>
            </p:cNvPr>
            <p:cNvSpPr>
              <a:spLocks noChangeAspect="1" noChangeArrowheads="1" noTextEdit="1"/>
            </p:cNvSpPr>
            <p:nvPr userDrawn="1"/>
          </p:nvSpPr>
          <p:spPr bwMode="auto">
            <a:xfrm>
              <a:off x="3175" y="2299755"/>
              <a:ext cx="12188825" cy="4558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199711A7-9542-4657-8BAA-2623F4C17BFC}"/>
                </a:ext>
              </a:extLst>
            </p:cNvPr>
            <p:cNvSpPr>
              <a:spLocks/>
            </p:cNvSpPr>
            <p:nvPr userDrawn="1"/>
          </p:nvSpPr>
          <p:spPr bwMode="auto">
            <a:xfrm>
              <a:off x="598" y="2297178"/>
              <a:ext cx="4025998" cy="4560822"/>
            </a:xfrm>
            <a:custGeom>
              <a:avLst/>
              <a:gdLst>
                <a:gd name="T0" fmla="*/ 3124 w 3124"/>
                <a:gd name="T1" fmla="*/ 1808 h 3539"/>
                <a:gd name="T2" fmla="*/ 0 w 3124"/>
                <a:gd name="T3" fmla="*/ 0 h 3539"/>
                <a:gd name="T4" fmla="*/ 0 w 3124"/>
                <a:gd name="T5" fmla="*/ 3539 h 3539"/>
                <a:gd name="T6" fmla="*/ 3124 w 3124"/>
                <a:gd name="T7" fmla="*/ 3539 h 3539"/>
                <a:gd name="T8" fmla="*/ 3124 w 3124"/>
                <a:gd name="T9" fmla="*/ 1808 h 3539"/>
              </a:gdLst>
              <a:ahLst/>
              <a:cxnLst>
                <a:cxn ang="0">
                  <a:pos x="T0" y="T1"/>
                </a:cxn>
                <a:cxn ang="0">
                  <a:pos x="T2" y="T3"/>
                </a:cxn>
                <a:cxn ang="0">
                  <a:pos x="T4" y="T5"/>
                </a:cxn>
                <a:cxn ang="0">
                  <a:pos x="T6" y="T7"/>
                </a:cxn>
                <a:cxn ang="0">
                  <a:pos x="T8" y="T9"/>
                </a:cxn>
              </a:cxnLst>
              <a:rect l="0" t="0" r="r" b="b"/>
              <a:pathLst>
                <a:path w="3124" h="3539">
                  <a:moveTo>
                    <a:pt x="3124" y="1808"/>
                  </a:moveTo>
                  <a:lnTo>
                    <a:pt x="0" y="0"/>
                  </a:lnTo>
                  <a:lnTo>
                    <a:pt x="0" y="3539"/>
                  </a:lnTo>
                  <a:lnTo>
                    <a:pt x="3124" y="3539"/>
                  </a:lnTo>
                  <a:lnTo>
                    <a:pt x="3124" y="1808"/>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6E15DBBD-B1BF-40B2-B342-02770B96E7B1}"/>
                </a:ext>
              </a:extLst>
            </p:cNvPr>
            <p:cNvSpPr>
              <a:spLocks/>
            </p:cNvSpPr>
            <p:nvPr userDrawn="1"/>
          </p:nvSpPr>
          <p:spPr bwMode="auto">
            <a:xfrm>
              <a:off x="4026596" y="4627205"/>
              <a:ext cx="3864906" cy="2230795"/>
            </a:xfrm>
            <a:custGeom>
              <a:avLst/>
              <a:gdLst>
                <a:gd name="T0" fmla="*/ 2999 w 2999"/>
                <a:gd name="T1" fmla="*/ 1731 h 1731"/>
                <a:gd name="T2" fmla="*/ 0 w 2999"/>
                <a:gd name="T3" fmla="*/ 0 h 1731"/>
                <a:gd name="T4" fmla="*/ 0 w 2999"/>
                <a:gd name="T5" fmla="*/ 1731 h 1731"/>
                <a:gd name="T6" fmla="*/ 2999 w 2999"/>
                <a:gd name="T7" fmla="*/ 1731 h 1731"/>
              </a:gdLst>
              <a:ahLst/>
              <a:cxnLst>
                <a:cxn ang="0">
                  <a:pos x="T0" y="T1"/>
                </a:cxn>
                <a:cxn ang="0">
                  <a:pos x="T2" y="T3"/>
                </a:cxn>
                <a:cxn ang="0">
                  <a:pos x="T4" y="T5"/>
                </a:cxn>
                <a:cxn ang="0">
                  <a:pos x="T6" y="T7"/>
                </a:cxn>
              </a:cxnLst>
              <a:rect l="0" t="0" r="r" b="b"/>
              <a:pathLst>
                <a:path w="2999" h="1731">
                  <a:moveTo>
                    <a:pt x="2999" y="1731"/>
                  </a:moveTo>
                  <a:lnTo>
                    <a:pt x="0" y="0"/>
                  </a:lnTo>
                  <a:lnTo>
                    <a:pt x="0" y="1731"/>
                  </a:lnTo>
                  <a:lnTo>
                    <a:pt x="2999" y="1731"/>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2F84984C-6A7C-43E8-B360-9DCD24F07767}"/>
                </a:ext>
              </a:extLst>
            </p:cNvPr>
            <p:cNvSpPr>
              <a:spLocks/>
            </p:cNvSpPr>
            <p:nvPr userDrawn="1"/>
          </p:nvSpPr>
          <p:spPr bwMode="auto">
            <a:xfrm>
              <a:off x="8052594" y="4627205"/>
              <a:ext cx="3863618" cy="2230795"/>
            </a:xfrm>
            <a:custGeom>
              <a:avLst/>
              <a:gdLst>
                <a:gd name="T0" fmla="*/ 2998 w 2998"/>
                <a:gd name="T1" fmla="*/ 1731 h 1731"/>
                <a:gd name="T2" fmla="*/ 0 w 2998"/>
                <a:gd name="T3" fmla="*/ 0 h 1731"/>
                <a:gd name="T4" fmla="*/ 0 w 2998"/>
                <a:gd name="T5" fmla="*/ 1731 h 1731"/>
                <a:gd name="T6" fmla="*/ 2998 w 2998"/>
                <a:gd name="T7" fmla="*/ 1731 h 1731"/>
              </a:gdLst>
              <a:ahLst/>
              <a:cxnLst>
                <a:cxn ang="0">
                  <a:pos x="T0" y="T1"/>
                </a:cxn>
                <a:cxn ang="0">
                  <a:pos x="T2" y="T3"/>
                </a:cxn>
                <a:cxn ang="0">
                  <a:pos x="T4" y="T5"/>
                </a:cxn>
                <a:cxn ang="0">
                  <a:pos x="T6" y="T7"/>
                </a:cxn>
              </a:cxnLst>
              <a:rect l="0" t="0" r="r" b="b"/>
              <a:pathLst>
                <a:path w="2998" h="1731">
                  <a:moveTo>
                    <a:pt x="2998" y="1731"/>
                  </a:moveTo>
                  <a:lnTo>
                    <a:pt x="0" y="0"/>
                  </a:lnTo>
                  <a:lnTo>
                    <a:pt x="0" y="1731"/>
                  </a:lnTo>
                  <a:lnTo>
                    <a:pt x="2998" y="1731"/>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4969770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userDrawn="1">
  <p:cSld name="Mining Title 3">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AACFCD3-FB2E-45E9-AFC1-5557F1457F82}"/>
              </a:ext>
            </a:extLst>
          </p:cNvPr>
          <p:cNvGrpSpPr/>
          <p:nvPr userDrawn="1"/>
        </p:nvGrpSpPr>
        <p:grpSpPr>
          <a:xfrm>
            <a:off x="0" y="0"/>
            <a:ext cx="12189420" cy="6860774"/>
            <a:chOff x="0" y="0"/>
            <a:chExt cx="12189420" cy="6860774"/>
          </a:xfrm>
        </p:grpSpPr>
        <p:sp>
          <p:nvSpPr>
            <p:cNvPr id="61" name="Freeform: Shape 60">
              <a:extLst>
                <a:ext uri="{FF2B5EF4-FFF2-40B4-BE49-F238E27FC236}">
                  <a16:creationId xmlns:a16="http://schemas.microsoft.com/office/drawing/2014/main" id="{325ABC13-C873-4369-B855-4D4EC2A50BD2}"/>
                </a:ext>
              </a:extLst>
            </p:cNvPr>
            <p:cNvSpPr>
              <a:spLocks/>
            </p:cNvSpPr>
            <p:nvPr userDrawn="1"/>
          </p:nvSpPr>
          <p:spPr bwMode="auto">
            <a:xfrm>
              <a:off x="4027046" y="0"/>
              <a:ext cx="8162374" cy="6860774"/>
            </a:xfrm>
            <a:custGeom>
              <a:avLst/>
              <a:gdLst>
                <a:gd name="connsiteX0" fmla="*/ 7697022 w 8162374"/>
                <a:gd name="connsiteY0" fmla="*/ 0 h 6860774"/>
                <a:gd name="connsiteX1" fmla="*/ 8162374 w 8162374"/>
                <a:gd name="connsiteY1" fmla="*/ 0 h 6860774"/>
                <a:gd name="connsiteX2" fmla="*/ 8162374 w 8162374"/>
                <a:gd name="connsiteY2" fmla="*/ 358 h 6860774"/>
                <a:gd name="connsiteX3" fmla="*/ 8162374 w 8162374"/>
                <a:gd name="connsiteY3" fmla="*/ 2057709 h 6860774"/>
                <a:gd name="connsiteX4" fmla="*/ 8162374 w 8162374"/>
                <a:gd name="connsiteY4" fmla="*/ 2146655 h 6860774"/>
                <a:gd name="connsiteX5" fmla="*/ 0 w 8162374"/>
                <a:gd name="connsiteY5" fmla="*/ 6860774 h 6860774"/>
                <a:gd name="connsiteX6" fmla="*/ 0 w 8162374"/>
                <a:gd name="connsiteY6" fmla="*/ 6771828 h 6860774"/>
                <a:gd name="connsiteX7" fmla="*/ 0 w 8162374"/>
                <a:gd name="connsiteY7" fmla="*/ 4534008 h 6860774"/>
                <a:gd name="connsiteX8" fmla="*/ 0 w 8162374"/>
                <a:gd name="connsiteY8" fmla="*/ 4445062 h 686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374" h="6860774">
                  <a:moveTo>
                    <a:pt x="7697022" y="0"/>
                  </a:moveTo>
                  <a:lnTo>
                    <a:pt x="8162374" y="0"/>
                  </a:lnTo>
                  <a:lnTo>
                    <a:pt x="8162374" y="358"/>
                  </a:lnTo>
                  <a:lnTo>
                    <a:pt x="8162374" y="2057709"/>
                  </a:lnTo>
                  <a:lnTo>
                    <a:pt x="8162374" y="2146655"/>
                  </a:lnTo>
                  <a:lnTo>
                    <a:pt x="0" y="6860774"/>
                  </a:lnTo>
                  <a:lnTo>
                    <a:pt x="0" y="6771828"/>
                  </a:lnTo>
                  <a:lnTo>
                    <a:pt x="0" y="4534008"/>
                  </a:lnTo>
                  <a:lnTo>
                    <a:pt x="0" y="4445062"/>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 name="Freeform 5">
              <a:extLst>
                <a:ext uri="{FF2B5EF4-FFF2-40B4-BE49-F238E27FC236}">
                  <a16:creationId xmlns:a16="http://schemas.microsoft.com/office/drawing/2014/main" id="{B89F3155-A09A-4FC3-BF31-BB1F0BD3A6D9}"/>
                </a:ext>
              </a:extLst>
            </p:cNvPr>
            <p:cNvSpPr>
              <a:spLocks/>
            </p:cNvSpPr>
            <p:nvPr userDrawn="1"/>
          </p:nvSpPr>
          <p:spPr bwMode="auto">
            <a:xfrm>
              <a:off x="0" y="358"/>
              <a:ext cx="11877467" cy="6860416"/>
            </a:xfrm>
            <a:custGeom>
              <a:avLst/>
              <a:gdLst>
                <a:gd name="T0" fmla="*/ 6090 w 9214"/>
                <a:gd name="T1" fmla="*/ 0 h 5322"/>
                <a:gd name="T2" fmla="*/ 3124 w 9214"/>
                <a:gd name="T3" fmla="*/ 1715 h 5322"/>
                <a:gd name="T4" fmla="*/ 3124 w 9214"/>
                <a:gd name="T5" fmla="*/ 1715 h 5322"/>
                <a:gd name="T6" fmla="*/ 0 w 9214"/>
                <a:gd name="T7" fmla="*/ 3517 h 5322"/>
                <a:gd name="T8" fmla="*/ 0 w 9214"/>
                <a:gd name="T9" fmla="*/ 5322 h 5322"/>
                <a:gd name="T10" fmla="*/ 3124 w 9214"/>
                <a:gd name="T11" fmla="*/ 3517 h 5322"/>
                <a:gd name="T12" fmla="*/ 9214 w 9214"/>
                <a:gd name="T13" fmla="*/ 0 h 5322"/>
                <a:gd name="T14" fmla="*/ 6090 w 9214"/>
                <a:gd name="T15" fmla="*/ 0 h 5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14" h="5322">
                  <a:moveTo>
                    <a:pt x="6090" y="0"/>
                  </a:moveTo>
                  <a:lnTo>
                    <a:pt x="3124" y="1715"/>
                  </a:lnTo>
                  <a:lnTo>
                    <a:pt x="3124" y="1715"/>
                  </a:lnTo>
                  <a:lnTo>
                    <a:pt x="0" y="3517"/>
                  </a:lnTo>
                  <a:lnTo>
                    <a:pt x="0" y="5322"/>
                  </a:lnTo>
                  <a:lnTo>
                    <a:pt x="3124" y="3517"/>
                  </a:lnTo>
                  <a:lnTo>
                    <a:pt x="9214" y="0"/>
                  </a:lnTo>
                  <a:lnTo>
                    <a:pt x="6090" y="0"/>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B86B44E6-71C0-411B-A15D-3E8077D4EFD3}"/>
                </a:ext>
              </a:extLst>
            </p:cNvPr>
            <p:cNvSpPr>
              <a:spLocks/>
            </p:cNvSpPr>
            <p:nvPr userDrawn="1"/>
          </p:nvSpPr>
          <p:spPr bwMode="auto">
            <a:xfrm>
              <a:off x="0" y="358"/>
              <a:ext cx="7850420" cy="4533649"/>
            </a:xfrm>
            <a:custGeom>
              <a:avLst/>
              <a:gdLst>
                <a:gd name="T0" fmla="*/ 0 w 6090"/>
                <a:gd name="T1" fmla="*/ 0 h 3517"/>
                <a:gd name="T2" fmla="*/ 0 w 6090"/>
                <a:gd name="T3" fmla="*/ 3517 h 3517"/>
                <a:gd name="T4" fmla="*/ 3124 w 6090"/>
                <a:gd name="T5" fmla="*/ 1715 h 3517"/>
                <a:gd name="T6" fmla="*/ 3124 w 6090"/>
                <a:gd name="T7" fmla="*/ 1715 h 3517"/>
                <a:gd name="T8" fmla="*/ 6090 w 6090"/>
                <a:gd name="T9" fmla="*/ 0 h 3517"/>
                <a:gd name="T10" fmla="*/ 0 w 6090"/>
                <a:gd name="T11" fmla="*/ 0 h 3517"/>
              </a:gdLst>
              <a:ahLst/>
              <a:cxnLst>
                <a:cxn ang="0">
                  <a:pos x="T0" y="T1"/>
                </a:cxn>
                <a:cxn ang="0">
                  <a:pos x="T2" y="T3"/>
                </a:cxn>
                <a:cxn ang="0">
                  <a:pos x="T4" y="T5"/>
                </a:cxn>
                <a:cxn ang="0">
                  <a:pos x="T6" y="T7"/>
                </a:cxn>
                <a:cxn ang="0">
                  <a:pos x="T8" y="T9"/>
                </a:cxn>
                <a:cxn ang="0">
                  <a:pos x="T10" y="T11"/>
                </a:cxn>
              </a:cxnLst>
              <a:rect l="0" t="0" r="r" b="b"/>
              <a:pathLst>
                <a:path w="6090" h="3517">
                  <a:moveTo>
                    <a:pt x="0" y="0"/>
                  </a:moveTo>
                  <a:lnTo>
                    <a:pt x="0" y="3517"/>
                  </a:lnTo>
                  <a:lnTo>
                    <a:pt x="3124" y="1715"/>
                  </a:lnTo>
                  <a:lnTo>
                    <a:pt x="3124" y="1715"/>
                  </a:lnTo>
                  <a:lnTo>
                    <a:pt x="6090" y="0"/>
                  </a:lnTo>
                  <a:lnTo>
                    <a:pt x="0" y="0"/>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Picture Placeholder 48">
            <a:extLst>
              <a:ext uri="{FF2B5EF4-FFF2-40B4-BE49-F238E27FC236}">
                <a16:creationId xmlns:a16="http://schemas.microsoft.com/office/drawing/2014/main" id="{EA383EDE-BBBB-4CE6-B383-EDE9DA973BF8}"/>
              </a:ext>
            </a:extLst>
          </p:cNvPr>
          <p:cNvSpPr>
            <a:spLocks noGrp="1"/>
          </p:cNvSpPr>
          <p:nvPr userDrawn="1">
            <p:ph type="pic" sz="quarter" idx="10"/>
          </p:nvPr>
        </p:nvSpPr>
        <p:spPr>
          <a:xfrm>
            <a:off x="2580" y="1"/>
            <a:ext cx="7852999" cy="4533651"/>
          </a:xfrm>
          <a:custGeom>
            <a:avLst/>
            <a:gdLst>
              <a:gd name="connsiteX0" fmla="*/ 0 w 7852999"/>
              <a:gd name="connsiteY0" fmla="*/ 0 h 4533651"/>
              <a:gd name="connsiteX1" fmla="*/ 7852999 w 7852999"/>
              <a:gd name="connsiteY1" fmla="*/ 0 h 4533651"/>
              <a:gd name="connsiteX2" fmla="*/ 4027047 w 7852999"/>
              <a:gd name="connsiteY2" fmla="*/ 2210751 h 4533651"/>
              <a:gd name="connsiteX3" fmla="*/ 0 w 7852999"/>
              <a:gd name="connsiteY3" fmla="*/ 4533651 h 4533651"/>
            </a:gdLst>
            <a:ahLst/>
            <a:cxnLst>
              <a:cxn ang="0">
                <a:pos x="connsiteX0" y="connsiteY0"/>
              </a:cxn>
              <a:cxn ang="0">
                <a:pos x="connsiteX1" y="connsiteY1"/>
              </a:cxn>
              <a:cxn ang="0">
                <a:pos x="connsiteX2" y="connsiteY2"/>
              </a:cxn>
              <a:cxn ang="0">
                <a:pos x="connsiteX3" y="connsiteY3"/>
              </a:cxn>
            </a:cxnLst>
            <a:rect l="l" t="t" r="r" b="b"/>
            <a:pathLst>
              <a:path w="7852999" h="4533651">
                <a:moveTo>
                  <a:pt x="0" y="0"/>
                </a:moveTo>
                <a:lnTo>
                  <a:pt x="7852999" y="0"/>
                </a:lnTo>
                <a:lnTo>
                  <a:pt x="4027047" y="2210751"/>
                </a:lnTo>
                <a:lnTo>
                  <a:pt x="0" y="4533651"/>
                </a:lnTo>
                <a:close/>
              </a:path>
            </a:pathLst>
          </a:custGeom>
        </p:spPr>
        <p:txBody>
          <a:bodyPr wrap="square" lIns="2377440" tIns="1097280" anchor="t">
            <a:noAutofit/>
          </a:bodyPr>
          <a:lstStyle>
            <a:lvl1pPr algn="l">
              <a:defRPr>
                <a:solidFill>
                  <a:schemeClr val="bg1"/>
                </a:solidFill>
              </a:defRPr>
            </a:lvl1pPr>
          </a:lstStyle>
          <a:p>
            <a:endParaRPr lang="en-US"/>
          </a:p>
        </p:txBody>
      </p:sp>
      <p:grpSp>
        <p:nvGrpSpPr>
          <p:cNvPr id="29" name="Group 28">
            <a:extLst>
              <a:ext uri="{FF2B5EF4-FFF2-40B4-BE49-F238E27FC236}">
                <a16:creationId xmlns:a16="http://schemas.microsoft.com/office/drawing/2014/main" id="{81664FBE-13CB-E945-98D4-F59B80012070}"/>
              </a:ext>
            </a:extLst>
          </p:cNvPr>
          <p:cNvGrpSpPr/>
          <p:nvPr userDrawn="1"/>
        </p:nvGrpSpPr>
        <p:grpSpPr>
          <a:xfrm>
            <a:off x="8804967" y="5230548"/>
            <a:ext cx="3006033" cy="932559"/>
            <a:chOff x="9966156" y="6133438"/>
            <a:chExt cx="1844842" cy="572324"/>
          </a:xfrm>
        </p:grpSpPr>
        <p:grpSp>
          <p:nvGrpSpPr>
            <p:cNvPr id="30" name="Group 29">
              <a:extLst>
                <a:ext uri="{FF2B5EF4-FFF2-40B4-BE49-F238E27FC236}">
                  <a16:creationId xmlns:a16="http://schemas.microsoft.com/office/drawing/2014/main" id="{CB21BDC6-36A9-F544-98B7-1E333809F3D4}"/>
                </a:ext>
              </a:extLst>
            </p:cNvPr>
            <p:cNvGrpSpPr/>
            <p:nvPr userDrawn="1"/>
          </p:nvGrpSpPr>
          <p:grpSpPr>
            <a:xfrm>
              <a:off x="10601511" y="6563202"/>
              <a:ext cx="530225" cy="114300"/>
              <a:chOff x="7689850" y="5443538"/>
              <a:chExt cx="530225" cy="114300"/>
            </a:xfrm>
          </p:grpSpPr>
          <p:sp>
            <p:nvSpPr>
              <p:cNvPr id="48" name="Freeform 38">
                <a:extLst>
                  <a:ext uri="{FF2B5EF4-FFF2-40B4-BE49-F238E27FC236}">
                    <a16:creationId xmlns:a16="http://schemas.microsoft.com/office/drawing/2014/main" id="{A9E27763-880E-AC43-9A21-96E2C17CD208}"/>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9">
                <a:extLst>
                  <a:ext uri="{FF2B5EF4-FFF2-40B4-BE49-F238E27FC236}">
                    <a16:creationId xmlns:a16="http://schemas.microsoft.com/office/drawing/2014/main" id="{864F522B-4FDF-B947-BCB7-A8A2A2E4CDE5}"/>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0">
                <a:extLst>
                  <a:ext uri="{FF2B5EF4-FFF2-40B4-BE49-F238E27FC236}">
                    <a16:creationId xmlns:a16="http://schemas.microsoft.com/office/drawing/2014/main" id="{652A169C-7242-5844-B3C7-9CF8CE20A8E1}"/>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1">
                <a:extLst>
                  <a:ext uri="{FF2B5EF4-FFF2-40B4-BE49-F238E27FC236}">
                    <a16:creationId xmlns:a16="http://schemas.microsoft.com/office/drawing/2014/main" id="{7CDEB012-1756-9742-9BDA-5B04AE8A6733}"/>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2">
                <a:extLst>
                  <a:ext uri="{FF2B5EF4-FFF2-40B4-BE49-F238E27FC236}">
                    <a16:creationId xmlns:a16="http://schemas.microsoft.com/office/drawing/2014/main" id="{DD066355-ADAF-3941-8B33-EAC279B8BE9D}"/>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3">
                <a:extLst>
                  <a:ext uri="{FF2B5EF4-FFF2-40B4-BE49-F238E27FC236}">
                    <a16:creationId xmlns:a16="http://schemas.microsoft.com/office/drawing/2014/main" id="{7AEB40AE-A61C-E64B-A876-F20C79699E94}"/>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30">
              <a:extLst>
                <a:ext uri="{FF2B5EF4-FFF2-40B4-BE49-F238E27FC236}">
                  <a16:creationId xmlns:a16="http://schemas.microsoft.com/office/drawing/2014/main" id="{35D8E48B-26DC-CD49-98BF-FA467BAB7896}"/>
                </a:ext>
              </a:extLst>
            </p:cNvPr>
            <p:cNvGrpSpPr/>
            <p:nvPr userDrawn="1"/>
          </p:nvGrpSpPr>
          <p:grpSpPr>
            <a:xfrm>
              <a:off x="9966156" y="6133438"/>
              <a:ext cx="1844842" cy="572324"/>
              <a:chOff x="1936751" y="5480050"/>
              <a:chExt cx="7558088" cy="2344738"/>
            </a:xfrm>
          </p:grpSpPr>
          <p:sp>
            <p:nvSpPr>
              <p:cNvPr id="32" name="Freeform 5">
                <a:extLst>
                  <a:ext uri="{FF2B5EF4-FFF2-40B4-BE49-F238E27FC236}">
                    <a16:creationId xmlns:a16="http://schemas.microsoft.com/office/drawing/2014/main" id="{D43B26BC-32E2-6A46-B02F-367A62A24AAD}"/>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3" name="Freeform 6">
                <a:extLst>
                  <a:ext uri="{FF2B5EF4-FFF2-40B4-BE49-F238E27FC236}">
                    <a16:creationId xmlns:a16="http://schemas.microsoft.com/office/drawing/2014/main" id="{DB1EF759-5537-5D48-AC28-C26F48F4FF4F}"/>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4" name="Freeform 7">
                <a:extLst>
                  <a:ext uri="{FF2B5EF4-FFF2-40B4-BE49-F238E27FC236}">
                    <a16:creationId xmlns:a16="http://schemas.microsoft.com/office/drawing/2014/main" id="{B73F3B33-CC44-554E-AA31-90B1AD4EC7AB}"/>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5" name="Freeform 8">
                <a:extLst>
                  <a:ext uri="{FF2B5EF4-FFF2-40B4-BE49-F238E27FC236}">
                    <a16:creationId xmlns:a16="http://schemas.microsoft.com/office/drawing/2014/main" id="{DD3DC235-7B5D-CB4D-A6C6-9D15DDE1CE34}"/>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6" name="Freeform 9">
                <a:extLst>
                  <a:ext uri="{FF2B5EF4-FFF2-40B4-BE49-F238E27FC236}">
                    <a16:creationId xmlns:a16="http://schemas.microsoft.com/office/drawing/2014/main" id="{C98F4725-2A88-C448-97AE-7160A427BE79}"/>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7" name="Freeform 10">
                <a:extLst>
                  <a:ext uri="{FF2B5EF4-FFF2-40B4-BE49-F238E27FC236}">
                    <a16:creationId xmlns:a16="http://schemas.microsoft.com/office/drawing/2014/main" id="{345E4E85-3FF5-A946-9CEB-3BEC005BEA00}"/>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8" name="Freeform 11">
                <a:extLst>
                  <a:ext uri="{FF2B5EF4-FFF2-40B4-BE49-F238E27FC236}">
                    <a16:creationId xmlns:a16="http://schemas.microsoft.com/office/drawing/2014/main" id="{0D477AF4-0FF1-A94F-A217-D9509C2FF548}"/>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9" name="Freeform 12">
                <a:extLst>
                  <a:ext uri="{FF2B5EF4-FFF2-40B4-BE49-F238E27FC236}">
                    <a16:creationId xmlns:a16="http://schemas.microsoft.com/office/drawing/2014/main" id="{46B9EDF5-C8B6-2C4A-9F56-2AE56942E02F}"/>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0" name="Freeform 13">
                <a:extLst>
                  <a:ext uri="{FF2B5EF4-FFF2-40B4-BE49-F238E27FC236}">
                    <a16:creationId xmlns:a16="http://schemas.microsoft.com/office/drawing/2014/main" id="{C460C58D-C99B-0541-9C75-23412171A6F4}"/>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1" name="Freeform 14">
                <a:extLst>
                  <a:ext uri="{FF2B5EF4-FFF2-40B4-BE49-F238E27FC236}">
                    <a16:creationId xmlns:a16="http://schemas.microsoft.com/office/drawing/2014/main" id="{D9F026F9-D135-6C42-AC75-B8FF0C7D35E8}"/>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2" name="Freeform 15">
                <a:extLst>
                  <a:ext uri="{FF2B5EF4-FFF2-40B4-BE49-F238E27FC236}">
                    <a16:creationId xmlns:a16="http://schemas.microsoft.com/office/drawing/2014/main" id="{52E82C1B-50D5-6E49-8EDC-76C48A1790FD}"/>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3" name="Freeform 16">
                <a:extLst>
                  <a:ext uri="{FF2B5EF4-FFF2-40B4-BE49-F238E27FC236}">
                    <a16:creationId xmlns:a16="http://schemas.microsoft.com/office/drawing/2014/main" id="{DC71DF66-DFFA-7D44-80B7-0CEE9AC109A3}"/>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4" name="Freeform 17">
                <a:extLst>
                  <a:ext uri="{FF2B5EF4-FFF2-40B4-BE49-F238E27FC236}">
                    <a16:creationId xmlns:a16="http://schemas.microsoft.com/office/drawing/2014/main" id="{5C9E9BCD-791F-ED43-ABFD-B0DEF70A69E0}"/>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5" name="Freeform 18">
                <a:extLst>
                  <a:ext uri="{FF2B5EF4-FFF2-40B4-BE49-F238E27FC236}">
                    <a16:creationId xmlns:a16="http://schemas.microsoft.com/office/drawing/2014/main" id="{0379F5DD-3043-1949-9501-2FF691AD9D82}"/>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6" name="Freeform 19">
                <a:extLst>
                  <a:ext uri="{FF2B5EF4-FFF2-40B4-BE49-F238E27FC236}">
                    <a16:creationId xmlns:a16="http://schemas.microsoft.com/office/drawing/2014/main" id="{5E657CC2-6326-694B-8176-82F1C061814C}"/>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7" name="Freeform 20">
                <a:extLst>
                  <a:ext uri="{FF2B5EF4-FFF2-40B4-BE49-F238E27FC236}">
                    <a16:creationId xmlns:a16="http://schemas.microsoft.com/office/drawing/2014/main" id="{B3109B2E-369C-AD4C-86BA-1DF6D6CE5182}"/>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spTree>
    <p:extLst>
      <p:ext uri="{BB962C8B-B14F-4D97-AF65-F5344CB8AC3E}">
        <p14:creationId xmlns:p14="http://schemas.microsoft.com/office/powerpoint/2010/main" val="57991953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136520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D5E2B-031F-144F-A024-BE81F978195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949905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56200-CFCD-BF4F-987A-47FD4FB6C3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1" t="21458" r="8637" b="39951"/>
          <a:stretch/>
        </p:blipFill>
        <p:spPr>
          <a:xfrm>
            <a:off x="0" y="297713"/>
            <a:ext cx="12192000" cy="5501192"/>
          </a:xfrm>
          <a:prstGeom prst="rect">
            <a:avLst/>
          </a:prstGeom>
        </p:spPr>
      </p:pic>
      <p:sp>
        <p:nvSpPr>
          <p:cNvPr id="4" name="Rectangle 3">
            <a:extLst>
              <a:ext uri="{FF2B5EF4-FFF2-40B4-BE49-F238E27FC236}">
                <a16:creationId xmlns:a16="http://schemas.microsoft.com/office/drawing/2014/main" id="{6C23175A-034B-4C4E-8A47-E53AC544BCAD}"/>
              </a:ext>
            </a:extLst>
          </p:cNvPr>
          <p:cNvSpPr/>
          <p:nvPr userDrawn="1"/>
        </p:nvSpPr>
        <p:spPr>
          <a:xfrm>
            <a:off x="0" y="297713"/>
            <a:ext cx="12192000" cy="5501191"/>
          </a:xfrm>
          <a:prstGeom prst="rect">
            <a:avLst/>
          </a:prstGeom>
          <a:solidFill>
            <a:srgbClr val="08759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85471BFE-DB89-914B-8E38-EA5CAD699BC5}"/>
              </a:ext>
            </a:extLst>
          </p:cNvPr>
          <p:cNvSpPr>
            <a:spLocks noGrp="1"/>
          </p:cNvSpPr>
          <p:nvPr>
            <p:ph type="body" sz="quarter" idx="10" hasCustomPrompt="1"/>
          </p:nvPr>
        </p:nvSpPr>
        <p:spPr>
          <a:xfrm>
            <a:off x="1467293" y="2140327"/>
            <a:ext cx="9224963" cy="1058862"/>
          </a:xfrm>
        </p:spPr>
        <p:txBody>
          <a:bodyPr/>
          <a:lstStyle>
            <a:lvl1pPr marL="0" indent="0">
              <a:buNone/>
              <a:defRPr sz="8000" b="1">
                <a:solidFill>
                  <a:schemeClr val="bg1"/>
                </a:solidFill>
              </a:defRPr>
            </a:lvl1pPr>
          </a:lstStyle>
          <a:p>
            <a:pPr lvl="0"/>
            <a:r>
              <a:rPr lang="en-US"/>
              <a:t>BOLD 74 </a:t>
            </a:r>
            <a:r>
              <a:rPr lang="en-US" err="1"/>
              <a:t>pt</a:t>
            </a:r>
            <a:endParaRPr lang="en-US"/>
          </a:p>
        </p:txBody>
      </p:sp>
      <p:sp>
        <p:nvSpPr>
          <p:cNvPr id="10" name="Text Placeholder 9">
            <a:extLst>
              <a:ext uri="{FF2B5EF4-FFF2-40B4-BE49-F238E27FC236}">
                <a16:creationId xmlns:a16="http://schemas.microsoft.com/office/drawing/2014/main" id="{FA1C58F0-783F-4342-A198-3BBD806F864E}"/>
              </a:ext>
            </a:extLst>
          </p:cNvPr>
          <p:cNvSpPr>
            <a:spLocks noGrp="1"/>
          </p:cNvSpPr>
          <p:nvPr>
            <p:ph type="body" sz="quarter" idx="11" hasCustomPrompt="1"/>
          </p:nvPr>
        </p:nvSpPr>
        <p:spPr>
          <a:xfrm>
            <a:off x="1467293" y="3504967"/>
            <a:ext cx="9224963" cy="2293937"/>
          </a:xfrm>
        </p:spPr>
        <p:txBody>
          <a:bodyPr/>
          <a:lstStyle>
            <a:lvl1pPr marL="0" marR="0" indent="0" algn="l" defTabSz="685749" rtl="0" eaLnBrk="1" fontAlgn="auto" latinLnBrk="0" hangingPunct="1">
              <a:lnSpc>
                <a:spcPct val="100000"/>
              </a:lnSpc>
              <a:spcBef>
                <a:spcPts val="300"/>
              </a:spcBef>
              <a:spcAft>
                <a:spcPts val="300"/>
              </a:spcAft>
              <a:buClr>
                <a:schemeClr val="tx2"/>
              </a:buClr>
              <a:buSzTx/>
              <a:buFontTx/>
              <a:buNone/>
              <a:tabLst/>
              <a:defRPr>
                <a:solidFill>
                  <a:schemeClr val="tx1">
                    <a:lumMod val="20000"/>
                    <a:lumOff val="80000"/>
                  </a:schemeClr>
                </a:solidFill>
              </a:defRPr>
            </a:lvl1pPr>
          </a:lstStyle>
          <a:p>
            <a:pPr marL="228600" marR="0" lvl="0" indent="-228600" algn="l" defTabSz="685749" rtl="0" eaLnBrk="1" fontAlgn="auto" latinLnBrk="0" hangingPunct="1">
              <a:lnSpc>
                <a:spcPct val="100000"/>
              </a:lnSpc>
              <a:spcBef>
                <a:spcPts val="300"/>
              </a:spcBef>
              <a:spcAft>
                <a:spcPts val="300"/>
              </a:spcAft>
              <a:buClr>
                <a:schemeClr val="tx2"/>
              </a:buClr>
              <a:buSzTx/>
              <a:buFont typeface="Arial" panose="020B0604020202020204" pitchFamily="34" charset="0"/>
              <a:buChar char="•"/>
              <a:tabLst/>
              <a:defRPr/>
            </a:pPr>
            <a:r>
              <a:rPr lang="en-US" sz="2400">
                <a:solidFill>
                  <a:srgbClr val="85CEDB"/>
                </a:solidFill>
              </a:rPr>
              <a:t>Text text text text text text text text text text Text text text text text text text text text text Text text text text text text text text text text Text text text text text text text text text text</a:t>
            </a:r>
          </a:p>
        </p:txBody>
      </p:sp>
      <p:sp>
        <p:nvSpPr>
          <p:cNvPr id="13" name="Rectangle 12">
            <a:extLst>
              <a:ext uri="{FF2B5EF4-FFF2-40B4-BE49-F238E27FC236}">
                <a16:creationId xmlns:a16="http://schemas.microsoft.com/office/drawing/2014/main" id="{827E187B-6646-C541-9076-EE272D4AC320}"/>
              </a:ext>
            </a:extLst>
          </p:cNvPr>
          <p:cNvSpPr/>
          <p:nvPr userDrawn="1"/>
        </p:nvSpPr>
        <p:spPr>
          <a:xfrm>
            <a:off x="1467293" y="1636295"/>
            <a:ext cx="2976370" cy="320842"/>
          </a:xfrm>
          <a:prstGeom prst="rect">
            <a:avLst/>
          </a:prstGeom>
          <a:solidFill>
            <a:srgbClr val="BAD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7ED89505-4775-F144-8F85-EFC5501CB89C}"/>
              </a:ext>
            </a:extLst>
          </p:cNvPr>
          <p:cNvSpPr>
            <a:spLocks noGrp="1"/>
          </p:cNvSpPr>
          <p:nvPr>
            <p:ph type="body" sz="quarter" idx="12" hasCustomPrompt="1"/>
          </p:nvPr>
        </p:nvSpPr>
        <p:spPr>
          <a:xfrm>
            <a:off x="1531462" y="1656440"/>
            <a:ext cx="2912202" cy="300697"/>
          </a:xfrm>
        </p:spPr>
        <p:txBody>
          <a:bodyPr>
            <a:noAutofit/>
          </a:bodyPr>
          <a:lstStyle>
            <a:lvl1pPr marL="0" indent="0">
              <a:buNone/>
              <a:defRPr sz="1400">
                <a:solidFill>
                  <a:srgbClr val="116180"/>
                </a:solidFill>
              </a:defRPr>
            </a:lvl1pPr>
          </a:lstStyle>
          <a:p>
            <a:pPr lvl="0"/>
            <a:r>
              <a:rPr lang="en-US"/>
              <a:t>SUB-HEADER 1</a:t>
            </a:r>
          </a:p>
        </p:txBody>
      </p:sp>
    </p:spTree>
    <p:extLst>
      <p:ext uri="{BB962C8B-B14F-4D97-AF65-F5344CB8AC3E}">
        <p14:creationId xmlns:p14="http://schemas.microsoft.com/office/powerpoint/2010/main" val="18969627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3CC7F6-FAC2-411A-9CDC-E4CBE9CB98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70B6A775-70C9-49CA-A602-22A10909E69E}"/>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D40DDC5F-891A-471E-8BD0-0474690E2A3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692456E2-C3AD-CF4A-8545-5A108C8DB8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BF5291B-4AE1-4EF1-B31D-7344D1447A3E}"/>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73457F43-AF46-4CEC-A27C-D36D79774E4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217544973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56200-CFCD-BF4F-987A-47FD4FB6C3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1" t="21458" r="8637" b="39951"/>
          <a:stretch/>
        </p:blipFill>
        <p:spPr>
          <a:xfrm>
            <a:off x="0" y="297713"/>
            <a:ext cx="12192000" cy="5501192"/>
          </a:xfrm>
          <a:prstGeom prst="rect">
            <a:avLst/>
          </a:prstGeom>
        </p:spPr>
      </p:pic>
      <p:sp>
        <p:nvSpPr>
          <p:cNvPr id="4" name="Rectangle 3">
            <a:extLst>
              <a:ext uri="{FF2B5EF4-FFF2-40B4-BE49-F238E27FC236}">
                <a16:creationId xmlns:a16="http://schemas.microsoft.com/office/drawing/2014/main" id="{6C23175A-034B-4C4E-8A47-E53AC544BCAD}"/>
              </a:ext>
            </a:extLst>
          </p:cNvPr>
          <p:cNvSpPr/>
          <p:nvPr userDrawn="1"/>
        </p:nvSpPr>
        <p:spPr>
          <a:xfrm>
            <a:off x="0" y="297713"/>
            <a:ext cx="12192000" cy="5501191"/>
          </a:xfrm>
          <a:prstGeom prst="rect">
            <a:avLst/>
          </a:prstGeom>
          <a:solidFill>
            <a:srgbClr val="08759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9CC239-9FFC-CE48-B9FE-6E1EE5D8C9F5}"/>
              </a:ext>
            </a:extLst>
          </p:cNvPr>
          <p:cNvSpPr txBox="1"/>
          <p:nvPr userDrawn="1"/>
        </p:nvSpPr>
        <p:spPr>
          <a:xfrm>
            <a:off x="1615775" y="-305729"/>
            <a:ext cx="2679405" cy="307777"/>
          </a:xfrm>
          <a:prstGeom prst="rect">
            <a:avLst/>
          </a:prstGeom>
          <a:solidFill>
            <a:srgbClr val="BAD97A"/>
          </a:solidFill>
        </p:spPr>
        <p:txBody>
          <a:bodyPr wrap="square" rtlCol="0">
            <a:spAutoFit/>
          </a:bodyPr>
          <a:lstStyle/>
          <a:p>
            <a:r>
              <a:rPr lang="en-US" sz="1400">
                <a:solidFill>
                  <a:srgbClr val="074459"/>
                </a:solidFill>
              </a:rPr>
              <a:t>SUB-HEAER 1</a:t>
            </a:r>
          </a:p>
        </p:txBody>
      </p:sp>
      <p:sp>
        <p:nvSpPr>
          <p:cNvPr id="8" name="Text Placeholder 7">
            <a:extLst>
              <a:ext uri="{FF2B5EF4-FFF2-40B4-BE49-F238E27FC236}">
                <a16:creationId xmlns:a16="http://schemas.microsoft.com/office/drawing/2014/main" id="{85471BFE-DB89-914B-8E38-EA5CAD699BC5}"/>
              </a:ext>
            </a:extLst>
          </p:cNvPr>
          <p:cNvSpPr>
            <a:spLocks noGrp="1"/>
          </p:cNvSpPr>
          <p:nvPr>
            <p:ph type="body" sz="quarter" idx="10" hasCustomPrompt="1"/>
          </p:nvPr>
        </p:nvSpPr>
        <p:spPr>
          <a:xfrm>
            <a:off x="1467293" y="2140327"/>
            <a:ext cx="9224963" cy="1058862"/>
          </a:xfrm>
        </p:spPr>
        <p:txBody>
          <a:bodyPr/>
          <a:lstStyle>
            <a:lvl1pPr marL="0" indent="0">
              <a:buNone/>
              <a:defRPr sz="8000" b="1">
                <a:solidFill>
                  <a:schemeClr val="bg1"/>
                </a:solidFill>
              </a:defRPr>
            </a:lvl1pPr>
          </a:lstStyle>
          <a:p>
            <a:pPr lvl="0"/>
            <a:r>
              <a:rPr lang="en-US"/>
              <a:t>BOLD 74 </a:t>
            </a:r>
            <a:r>
              <a:rPr lang="en-US" err="1"/>
              <a:t>pt</a:t>
            </a:r>
            <a:endParaRPr lang="en-US"/>
          </a:p>
        </p:txBody>
      </p:sp>
      <p:sp>
        <p:nvSpPr>
          <p:cNvPr id="10" name="Text Placeholder 9">
            <a:extLst>
              <a:ext uri="{FF2B5EF4-FFF2-40B4-BE49-F238E27FC236}">
                <a16:creationId xmlns:a16="http://schemas.microsoft.com/office/drawing/2014/main" id="{FA1C58F0-783F-4342-A198-3BBD806F864E}"/>
              </a:ext>
            </a:extLst>
          </p:cNvPr>
          <p:cNvSpPr>
            <a:spLocks noGrp="1"/>
          </p:cNvSpPr>
          <p:nvPr>
            <p:ph type="body" sz="quarter" idx="11" hasCustomPrompt="1"/>
          </p:nvPr>
        </p:nvSpPr>
        <p:spPr>
          <a:xfrm>
            <a:off x="1467293" y="3504967"/>
            <a:ext cx="9224963" cy="2293937"/>
          </a:xfrm>
        </p:spPr>
        <p:txBody>
          <a:bodyPr/>
          <a:lstStyle>
            <a:lvl1pPr marL="0" marR="0" indent="0" algn="l" defTabSz="685749" rtl="0" eaLnBrk="1" fontAlgn="auto" latinLnBrk="0" hangingPunct="1">
              <a:lnSpc>
                <a:spcPct val="100000"/>
              </a:lnSpc>
              <a:spcBef>
                <a:spcPts val="300"/>
              </a:spcBef>
              <a:spcAft>
                <a:spcPts val="300"/>
              </a:spcAft>
              <a:buClr>
                <a:schemeClr val="tx2"/>
              </a:buClr>
              <a:buSzTx/>
              <a:buFontTx/>
              <a:buNone/>
              <a:tabLst/>
              <a:defRPr>
                <a:solidFill>
                  <a:schemeClr val="tx1">
                    <a:lumMod val="20000"/>
                    <a:lumOff val="80000"/>
                  </a:schemeClr>
                </a:solidFill>
              </a:defRPr>
            </a:lvl1pPr>
          </a:lstStyle>
          <a:p>
            <a:pPr marL="228600" marR="0" lvl="0" indent="-228600" algn="l" defTabSz="685749" rtl="0" eaLnBrk="1" fontAlgn="auto" latinLnBrk="0" hangingPunct="1">
              <a:lnSpc>
                <a:spcPct val="100000"/>
              </a:lnSpc>
              <a:spcBef>
                <a:spcPts val="300"/>
              </a:spcBef>
              <a:spcAft>
                <a:spcPts val="300"/>
              </a:spcAft>
              <a:buClr>
                <a:schemeClr val="tx2"/>
              </a:buClr>
              <a:buSzTx/>
              <a:buFont typeface="Arial" panose="020B0604020202020204" pitchFamily="34" charset="0"/>
              <a:buChar char="•"/>
              <a:tabLst/>
              <a:defRPr/>
            </a:pPr>
            <a:r>
              <a:rPr lang="en-US" sz="2400">
                <a:solidFill>
                  <a:srgbClr val="85CEDB"/>
                </a:solidFill>
              </a:rPr>
              <a:t>Text text text text text text text text text text Text text text text text text text text text text Text text text text text text text text text text Text text text text text text text text text text</a:t>
            </a:r>
          </a:p>
        </p:txBody>
      </p:sp>
      <p:sp>
        <p:nvSpPr>
          <p:cNvPr id="13" name="Rectangle 12">
            <a:extLst>
              <a:ext uri="{FF2B5EF4-FFF2-40B4-BE49-F238E27FC236}">
                <a16:creationId xmlns:a16="http://schemas.microsoft.com/office/drawing/2014/main" id="{827E187B-6646-C541-9076-EE272D4AC320}"/>
              </a:ext>
            </a:extLst>
          </p:cNvPr>
          <p:cNvSpPr/>
          <p:nvPr userDrawn="1"/>
        </p:nvSpPr>
        <p:spPr>
          <a:xfrm>
            <a:off x="1467293" y="1636295"/>
            <a:ext cx="2976370" cy="320842"/>
          </a:xfrm>
          <a:prstGeom prst="rect">
            <a:avLst/>
          </a:prstGeom>
          <a:solidFill>
            <a:srgbClr val="BAD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7ED89505-4775-F144-8F85-EFC5501CB89C}"/>
              </a:ext>
            </a:extLst>
          </p:cNvPr>
          <p:cNvSpPr>
            <a:spLocks noGrp="1"/>
          </p:cNvSpPr>
          <p:nvPr>
            <p:ph type="body" sz="quarter" idx="12" hasCustomPrompt="1"/>
          </p:nvPr>
        </p:nvSpPr>
        <p:spPr>
          <a:xfrm>
            <a:off x="1531462" y="1656440"/>
            <a:ext cx="2912202" cy="300697"/>
          </a:xfrm>
        </p:spPr>
        <p:txBody>
          <a:bodyPr>
            <a:noAutofit/>
          </a:bodyPr>
          <a:lstStyle>
            <a:lvl1pPr marL="0" indent="0">
              <a:buNone/>
              <a:defRPr sz="1400">
                <a:solidFill>
                  <a:srgbClr val="116180"/>
                </a:solidFill>
              </a:defRPr>
            </a:lvl1pPr>
          </a:lstStyle>
          <a:p>
            <a:pPr lvl="0"/>
            <a:r>
              <a:rPr lang="en-US"/>
              <a:t>SUB-HEADER 1</a:t>
            </a:r>
          </a:p>
        </p:txBody>
      </p:sp>
    </p:spTree>
    <p:extLst>
      <p:ext uri="{BB962C8B-B14F-4D97-AF65-F5344CB8AC3E}">
        <p14:creationId xmlns:p14="http://schemas.microsoft.com/office/powerpoint/2010/main" val="197179615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088DAC-501C-4446-9480-2A7ABCC33F7C}" type="datetimeFigureOut">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937E0B-489C-46ED-9E21-4B5630CEF4B7}"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4357" y="5764001"/>
            <a:ext cx="1304549" cy="893182"/>
          </a:xfrm>
          <a:prstGeom prst="rect">
            <a:avLst/>
          </a:prstGeom>
        </p:spPr>
      </p:pic>
    </p:spTree>
    <p:extLst>
      <p:ext uri="{BB962C8B-B14F-4D97-AF65-F5344CB8AC3E}">
        <p14:creationId xmlns:p14="http://schemas.microsoft.com/office/powerpoint/2010/main" val="214025564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202095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3464186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No Text">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172405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0"/>
            <a:ext cx="7315199" cy="6871230"/>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32640"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9917865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12384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7279124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Opening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0" y="0"/>
            <a:ext cx="12207482"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8618744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Section/Breaker Custom Imag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40" name="Picture 39" descr="breaker_slide_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212562" cy="6858000"/>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26602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6345B-7520-471F-A0ED-C17ACF1D01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9DA9D5-FA78-4518-8BDC-51D6289A30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EAA0B-C7A9-4A32-A5C2-6364E5D31F1C}"/>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DC338684-77CC-4B31-8CDB-8A10B27C2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031750-5BD0-41D9-8581-22C216D0BB1C}"/>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1003391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BE30D9-F1F5-405F-86C3-2F22D1D2FEBE}"/>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BD759CD5-7733-4865-94D0-3C025197BDF4}"/>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63EAE161-4096-4980-91F6-CDB2C71A7D75}"/>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81D6A819-65B1-B548-B13A-86D19D5707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427085087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Section/Breaker">
    <p:spTree>
      <p:nvGrpSpPr>
        <p:cNvPr id="1" name=""/>
        <p:cNvGrpSpPr/>
        <p:nvPr/>
      </p:nvGrpSpPr>
      <p:grpSpPr>
        <a:xfrm>
          <a:off x="0" y="0"/>
          <a:ext cx="0" cy="0"/>
          <a:chOff x="0" y="0"/>
          <a:chExt cx="0" cy="0"/>
        </a:xfrm>
      </p:grpSpPr>
      <p:pic>
        <p:nvPicPr>
          <p:cNvPr id="21" name="Picture 20" descr="breaker_slide_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200467" cy="6858000"/>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22" name="Straight Connector 21"/>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31856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7773729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Sub_Section/Breaker Custom Imag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34" name="Picture 33" descr="breaker_slide_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1" y="-1"/>
            <a:ext cx="12200981" cy="6862343"/>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8950833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4824393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9170475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Section/Breaker Orange">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477739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rgbClr val="0098BA"/>
                </a:solidFill>
              </a:defRPr>
            </a:lvl1pPr>
          </a:lstStyle>
          <a:p>
            <a:r>
              <a:rPr lang="en-US"/>
              <a:t>Click to edit Master title style</a:t>
            </a:r>
          </a:p>
        </p:txBody>
      </p:sp>
    </p:spTree>
    <p:extLst>
      <p:ext uri="{BB962C8B-B14F-4D97-AF65-F5344CB8AC3E}">
        <p14:creationId xmlns:p14="http://schemas.microsoft.com/office/powerpoint/2010/main" val="178475090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7801662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Edit Master text styles</a:t>
            </a:r>
          </a:p>
          <a:p>
            <a:pPr marL="342900" lvl="1" indent="-342900" algn="l" defTabSz="685749" rtl="0" eaLnBrk="1" latinLnBrk="0" hangingPunct="1">
              <a:lnSpc>
                <a:spcPct val="100000"/>
              </a:lnSpc>
              <a:spcBef>
                <a:spcPts val="200"/>
              </a:spcBef>
              <a:spcAft>
                <a:spcPts val="200"/>
              </a:spcAft>
              <a:buClr>
                <a:srgbClr val="0098BA"/>
              </a:buClr>
              <a:buFont typeface="+mj-lt"/>
              <a:buAutoNum type="arabicPeriod"/>
            </a:pPr>
            <a:r>
              <a:rPr lang="en-US"/>
              <a:t>Second level</a:t>
            </a:r>
          </a:p>
          <a:p>
            <a:pPr marL="342900" lvl="2" indent="-342900" algn="l" defTabSz="685749" rtl="0" eaLnBrk="1" latinLnBrk="0" hangingPunct="1">
              <a:lnSpc>
                <a:spcPct val="100000"/>
              </a:lnSpc>
              <a:spcBef>
                <a:spcPts val="200"/>
              </a:spcBef>
              <a:spcAft>
                <a:spcPts val="200"/>
              </a:spcAft>
              <a:buClr>
                <a:srgbClr val="0098BA"/>
              </a:buClr>
              <a:buFont typeface="+mj-lt"/>
              <a:buAutoNum type="arabicPeriod"/>
            </a:pPr>
            <a:r>
              <a:rPr lang="en-US"/>
              <a:t>Third level</a:t>
            </a:r>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Edit Master text styles</a:t>
            </a:r>
          </a:p>
          <a:p>
            <a:pPr marL="342900" lvl="1" indent="-342900" algn="l" defTabSz="685749" rtl="0" eaLnBrk="1" latinLnBrk="0" hangingPunct="1">
              <a:lnSpc>
                <a:spcPct val="100000"/>
              </a:lnSpc>
              <a:spcBef>
                <a:spcPts val="200"/>
              </a:spcBef>
              <a:spcAft>
                <a:spcPts val="200"/>
              </a:spcAft>
              <a:buClr>
                <a:srgbClr val="0098BA"/>
              </a:buClr>
              <a:buFont typeface="+mj-lt"/>
              <a:buAutoNum type="arabicPeriod"/>
            </a:pPr>
            <a:r>
              <a:rPr lang="en-US"/>
              <a:t>Second level</a:t>
            </a:r>
          </a:p>
        </p:txBody>
      </p:sp>
    </p:spTree>
    <p:extLst>
      <p:ext uri="{BB962C8B-B14F-4D97-AF65-F5344CB8AC3E}">
        <p14:creationId xmlns:p14="http://schemas.microsoft.com/office/powerpoint/2010/main" val="391657415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rgbClr val="0098BA"/>
                </a:solidFill>
              </a:defRPr>
            </a:lvl1pPr>
          </a:lstStyle>
          <a:p>
            <a:r>
              <a:rPr lang="en-US"/>
              <a:t>Click to edit Master title style</a:t>
            </a:r>
          </a:p>
        </p:txBody>
      </p:sp>
    </p:spTree>
    <p:extLst>
      <p:ext uri="{BB962C8B-B14F-4D97-AF65-F5344CB8AC3E}">
        <p14:creationId xmlns:p14="http://schemas.microsoft.com/office/powerpoint/2010/main" val="15127443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C29118-FAEA-4CFC-B758-3A462877CE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3276A094-0F46-4740-8A23-81D51CF45E39}"/>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7531585B-D5C3-489D-AFCF-1915A1CAFE9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24F2AF89-5A43-E046-9CEF-D6E00063F8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4F2BC1D-0A56-4D3F-AD9D-87EE429C75BD}"/>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13D5E389-D119-4E18-AE55-BD6E21699EE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122066690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reserve="1">
  <p:cSld name="Agenda 5">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rgbClr val="0098BA"/>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274144351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83422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760423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3"/>
          </p:nvPr>
        </p:nvSpPr>
        <p:spPr>
          <a:xfrm>
            <a:off x="1" y="1511711"/>
            <a:ext cx="6619875" cy="4431890"/>
          </a:xfrm>
          <a:prstGeom prst="rect">
            <a:avLst/>
          </a:prstGeom>
        </p:spPr>
        <p:txBody>
          <a:bodyPr/>
          <a:lstStyle/>
          <a:p>
            <a:r>
              <a:rPr lang="en-US"/>
              <a:t>Click icon to add picture</a:t>
            </a:r>
          </a:p>
        </p:txBody>
      </p:sp>
    </p:spTree>
    <p:extLst>
      <p:ext uri="{BB962C8B-B14F-4D97-AF65-F5344CB8AC3E}">
        <p14:creationId xmlns:p14="http://schemas.microsoft.com/office/powerpoint/2010/main" val="426140752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r>
              <a:rPr lang="en-US"/>
              <a:t>Click icon to add picture</a:t>
            </a:r>
          </a:p>
        </p:txBody>
      </p:sp>
    </p:spTree>
    <p:extLst>
      <p:ext uri="{BB962C8B-B14F-4D97-AF65-F5344CB8AC3E}">
        <p14:creationId xmlns:p14="http://schemas.microsoft.com/office/powerpoint/2010/main" val="395411637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lvl1pPr>
              <a:defRPr>
                <a:solidFill>
                  <a:srgbClr val="0098BA"/>
                </a:solidFill>
              </a:defRPr>
            </a:lvl1p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r>
              <a:rPr lang="en-US"/>
              <a:t>Click icon to add chart</a:t>
            </a:r>
          </a:p>
        </p:txBody>
      </p:sp>
    </p:spTree>
    <p:extLst>
      <p:ext uri="{BB962C8B-B14F-4D97-AF65-F5344CB8AC3E}">
        <p14:creationId xmlns:p14="http://schemas.microsoft.com/office/powerpoint/2010/main" val="29303772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r>
              <a:rPr lang="en-US"/>
              <a:t>Click icon to add picture</a:t>
            </a:r>
          </a:p>
        </p:txBody>
      </p:sp>
    </p:spTree>
    <p:extLst>
      <p:ext uri="{BB962C8B-B14F-4D97-AF65-F5344CB8AC3E}">
        <p14:creationId xmlns:p14="http://schemas.microsoft.com/office/powerpoint/2010/main" val="42321801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Quote 1 Custom Imag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r>
              <a:rPr lang="en-US"/>
              <a:t>Click icon to add picture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58" y="-12546"/>
            <a:ext cx="12192000" cy="6870545"/>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341827"/>
            <a:ext cx="694660" cy="576061"/>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4921324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Quote 2 Custom Imag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r>
              <a:rPr lang="en-US"/>
              <a:t>Click icon to add picture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60" y="0"/>
            <a:ext cx="12191997" cy="6866466"/>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9954384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Image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r>
              <a:rPr lang="en-US"/>
              <a:t>Click icon to add picture</a:t>
            </a:r>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44125"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6806247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85344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pic>
        <p:nvPicPr>
          <p:cNvPr id="11" name="Picture 10">
            <a:extLst>
              <a:ext uri="{FF2B5EF4-FFF2-40B4-BE49-F238E27FC236}">
                <a16:creationId xmlns:a16="http://schemas.microsoft.com/office/drawing/2014/main" id="{C37E1C0B-25CE-49AB-9945-14AC3E602816}"/>
              </a:ext>
            </a:extLst>
          </p:cNvPr>
          <p:cNvPicPr>
            <a:picLocks noChangeAspect="1"/>
          </p:cNvPicPr>
          <p:nvPr userDrawn="1"/>
        </p:nvPicPr>
        <p:blipFill rotWithShape="1">
          <a:blip r:embed="rId3"/>
          <a:srcRect l="72237" b="37123"/>
          <a:stretch/>
        </p:blipFill>
        <p:spPr>
          <a:xfrm>
            <a:off x="8807116" y="0"/>
            <a:ext cx="3384884" cy="4312118"/>
          </a:xfrm>
          <a:prstGeom prst="rect">
            <a:avLst/>
          </a:prstGeom>
        </p:spPr>
      </p:pic>
      <p:pic>
        <p:nvPicPr>
          <p:cNvPr id="12" name="Picture 11">
            <a:extLst>
              <a:ext uri="{FF2B5EF4-FFF2-40B4-BE49-F238E27FC236}">
                <a16:creationId xmlns:a16="http://schemas.microsoft.com/office/drawing/2014/main" id="{37DE9540-572B-49EB-BBE1-8F5ABA880A93}"/>
              </a:ext>
            </a:extLst>
          </p:cNvPr>
          <p:cNvPicPr>
            <a:picLocks noChangeAspect="1"/>
          </p:cNvPicPr>
          <p:nvPr userDrawn="1"/>
        </p:nvPicPr>
        <p:blipFill>
          <a:blip r:embed="rId4"/>
          <a:stretch>
            <a:fillRect/>
          </a:stretch>
        </p:blipFill>
        <p:spPr>
          <a:xfrm>
            <a:off x="0" y="6781800"/>
            <a:ext cx="12192000" cy="76200"/>
          </a:xfrm>
          <a:prstGeom prst="rect">
            <a:avLst/>
          </a:prstGeom>
        </p:spPr>
      </p:pic>
      <p:sp>
        <p:nvSpPr>
          <p:cNvPr id="15" name="Content Placeholder 2">
            <a:extLst>
              <a:ext uri="{FF2B5EF4-FFF2-40B4-BE49-F238E27FC236}">
                <a16:creationId xmlns:a16="http://schemas.microsoft.com/office/drawing/2014/main" id="{C216CBA1-BEA5-4928-B940-38E632C00C6F}"/>
              </a:ext>
            </a:extLst>
          </p:cNvPr>
          <p:cNvSpPr>
            <a:spLocks noGrp="1"/>
          </p:cNvSpPr>
          <p:nvPr>
            <p:ph sz="quarter" idx="21" hasCustomPrompt="1"/>
          </p:nvPr>
        </p:nvSpPr>
        <p:spPr>
          <a:xfrm>
            <a:off x="609599" y="1371600"/>
            <a:ext cx="8867775" cy="45069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679222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r>
              <a:rPr lang="en-US"/>
              <a:t>Click icon to add table</a:t>
            </a:r>
          </a:p>
        </p:txBody>
      </p:sp>
    </p:spTree>
    <p:extLst>
      <p:ext uri="{BB962C8B-B14F-4D97-AF65-F5344CB8AC3E}">
        <p14:creationId xmlns:p14="http://schemas.microsoft.com/office/powerpoint/2010/main" val="394644905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29249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67737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41440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05043669"/>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914222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32085"/>
            <a:ext cx="7315199" cy="6890085"/>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19411"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11663707"/>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6873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817596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3_Opening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32" y="0"/>
            <a:ext cx="12190780"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22103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GB" noProof="0"/>
              <a:t>Click to edit master title style</a:t>
            </a:r>
          </a:p>
        </p:txBody>
      </p:sp>
      <p:sp>
        <p:nvSpPr>
          <p:cNvPr id="15" name="Text Placeholder 14">
            <a:extLst>
              <a:ext uri="{FF2B5EF4-FFF2-40B4-BE49-F238E27FC236}">
                <a16:creationId xmlns:a16="http://schemas.microsoft.com/office/drawing/2014/main" id="{49210AAC-8FF8-46F0-A01F-0BD24111C393}"/>
              </a:ext>
            </a:extLst>
          </p:cNvPr>
          <p:cNvSpPr>
            <a:spLocks noGrp="1"/>
          </p:cNvSpPr>
          <p:nvPr>
            <p:ph type="body" sz="quarter" idx="10" hasCustomPrompt="1"/>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GB" noProof="0"/>
              <a:t>##</a:t>
            </a:r>
          </a:p>
        </p:txBody>
      </p:sp>
      <p:sp>
        <p:nvSpPr>
          <p:cNvPr id="17" name="Text Placeholder 14">
            <a:extLst>
              <a:ext uri="{FF2B5EF4-FFF2-40B4-BE49-F238E27FC236}">
                <a16:creationId xmlns:a16="http://schemas.microsoft.com/office/drawing/2014/main" id="{F49B1255-E616-42CA-9A44-9B8D3D3EFE76}"/>
              </a:ext>
            </a:extLst>
          </p:cNvPr>
          <p:cNvSpPr>
            <a:spLocks noGrp="1"/>
          </p:cNvSpPr>
          <p:nvPr>
            <p:ph type="body" sz="quarter" idx="11" hasCustomPrompt="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18" name="Text Placeholder 14">
            <a:extLst>
              <a:ext uri="{FF2B5EF4-FFF2-40B4-BE49-F238E27FC236}">
                <a16:creationId xmlns:a16="http://schemas.microsoft.com/office/drawing/2014/main" id="{0236DF5E-02FB-4D0D-B154-96FBE01314E9}"/>
              </a:ext>
            </a:extLst>
          </p:cNvPr>
          <p:cNvSpPr>
            <a:spLocks noGrp="1"/>
          </p:cNvSpPr>
          <p:nvPr>
            <p:ph type="body" sz="quarter" idx="12" hasCustomPrompt="1"/>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19" name="Text Placeholder 14">
            <a:extLst>
              <a:ext uri="{FF2B5EF4-FFF2-40B4-BE49-F238E27FC236}">
                <a16:creationId xmlns:a16="http://schemas.microsoft.com/office/drawing/2014/main" id="{5E386D22-AEA2-4022-826F-AC213839AC3D}"/>
              </a:ext>
            </a:extLst>
          </p:cNvPr>
          <p:cNvSpPr>
            <a:spLocks noGrp="1"/>
          </p:cNvSpPr>
          <p:nvPr>
            <p:ph type="body" sz="quarter" idx="13" hasCustomPrompt="1"/>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0" name="Text Placeholder 14">
            <a:extLst>
              <a:ext uri="{FF2B5EF4-FFF2-40B4-BE49-F238E27FC236}">
                <a16:creationId xmlns:a16="http://schemas.microsoft.com/office/drawing/2014/main" id="{85A245C2-2791-408B-AB20-FBD474E7059A}"/>
              </a:ext>
            </a:extLst>
          </p:cNvPr>
          <p:cNvSpPr>
            <a:spLocks noGrp="1"/>
          </p:cNvSpPr>
          <p:nvPr>
            <p:ph type="body" sz="quarter" idx="14" hasCustomPrompt="1"/>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1" name="Text Placeholder 14">
            <a:extLst>
              <a:ext uri="{FF2B5EF4-FFF2-40B4-BE49-F238E27FC236}">
                <a16:creationId xmlns:a16="http://schemas.microsoft.com/office/drawing/2014/main" id="{60286D20-16B3-4C48-B086-37FAD17EAB81}"/>
              </a:ext>
            </a:extLst>
          </p:cNvPr>
          <p:cNvSpPr>
            <a:spLocks noGrp="1"/>
          </p:cNvSpPr>
          <p:nvPr>
            <p:ph type="body" sz="quarter" idx="15" hasCustomPrompt="1"/>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US"/>
              <a:t>##</a:t>
            </a:r>
          </a:p>
        </p:txBody>
      </p:sp>
      <p:sp>
        <p:nvSpPr>
          <p:cNvPr id="22" name="Text Placeholder 14">
            <a:extLst>
              <a:ext uri="{FF2B5EF4-FFF2-40B4-BE49-F238E27FC236}">
                <a16:creationId xmlns:a16="http://schemas.microsoft.com/office/drawing/2014/main" id="{11965CC1-CBF3-4456-B704-4C8BEF2E971B}"/>
              </a:ext>
            </a:extLst>
          </p:cNvPr>
          <p:cNvSpPr>
            <a:spLocks noGrp="1"/>
          </p:cNvSpPr>
          <p:nvPr>
            <p:ph type="body" sz="quarter" idx="16" hasCustomPrompt="1"/>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3" name="Text Placeholder 14">
            <a:extLst>
              <a:ext uri="{FF2B5EF4-FFF2-40B4-BE49-F238E27FC236}">
                <a16:creationId xmlns:a16="http://schemas.microsoft.com/office/drawing/2014/main" id="{8D1A46BB-CD37-4782-8D2C-2AF2ED290C5D}"/>
              </a:ext>
            </a:extLst>
          </p:cNvPr>
          <p:cNvSpPr>
            <a:spLocks noGrp="1"/>
          </p:cNvSpPr>
          <p:nvPr>
            <p:ph type="body" sz="quarter" idx="17" hasCustomPrompt="1"/>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4" name="Text Placeholder 14">
            <a:extLst>
              <a:ext uri="{FF2B5EF4-FFF2-40B4-BE49-F238E27FC236}">
                <a16:creationId xmlns:a16="http://schemas.microsoft.com/office/drawing/2014/main" id="{53808691-F177-4AF9-A74A-E9C0154D68C9}"/>
              </a:ext>
            </a:extLst>
          </p:cNvPr>
          <p:cNvSpPr>
            <a:spLocks noGrp="1"/>
          </p:cNvSpPr>
          <p:nvPr>
            <p:ph type="body" sz="quarter" idx="18" hasCustomPrompt="1"/>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25" name="Text Placeholder 14">
            <a:extLst>
              <a:ext uri="{FF2B5EF4-FFF2-40B4-BE49-F238E27FC236}">
                <a16:creationId xmlns:a16="http://schemas.microsoft.com/office/drawing/2014/main" id="{D8B702E8-22A7-450D-B7D9-546DEE0B4D67}"/>
              </a:ext>
            </a:extLst>
          </p:cNvPr>
          <p:cNvSpPr>
            <a:spLocks noGrp="1"/>
          </p:cNvSpPr>
          <p:nvPr>
            <p:ph type="body" sz="quarter" idx="19" hasCustomPrompt="1"/>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6" name="Text Placeholder 27">
            <a:extLst>
              <a:ext uri="{FF2B5EF4-FFF2-40B4-BE49-F238E27FC236}">
                <a16:creationId xmlns:a16="http://schemas.microsoft.com/office/drawing/2014/main" id="{D30610FB-2D5B-4047-90F6-6F14FC1525B9}"/>
              </a:ext>
            </a:extLst>
          </p:cNvPr>
          <p:cNvSpPr>
            <a:spLocks noGrp="1"/>
          </p:cNvSpPr>
          <p:nvPr>
            <p:ph type="body" sz="quarter" idx="20" hasCustomPrompt="1"/>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7" name="Text Placeholder 27">
            <a:extLst>
              <a:ext uri="{FF2B5EF4-FFF2-40B4-BE49-F238E27FC236}">
                <a16:creationId xmlns:a16="http://schemas.microsoft.com/office/drawing/2014/main" id="{3AA40F9A-BFAC-4100-AEFA-B64A4C0E8C0D}"/>
              </a:ext>
            </a:extLst>
          </p:cNvPr>
          <p:cNvSpPr>
            <a:spLocks noGrp="1"/>
          </p:cNvSpPr>
          <p:nvPr>
            <p:ph type="body" sz="quarter" idx="21" hasCustomPrompt="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GB" noProof="0"/>
              <a:t>Subtitle</a:t>
            </a:r>
          </a:p>
        </p:txBody>
      </p:sp>
      <p:sp>
        <p:nvSpPr>
          <p:cNvPr id="28" name="Text Placeholder 27">
            <a:extLst>
              <a:ext uri="{FF2B5EF4-FFF2-40B4-BE49-F238E27FC236}">
                <a16:creationId xmlns:a16="http://schemas.microsoft.com/office/drawing/2014/main" id="{7F2224A7-03BE-4251-B0FB-BE7B3E9D3D9D}"/>
              </a:ext>
            </a:extLst>
          </p:cNvPr>
          <p:cNvSpPr>
            <a:spLocks noGrp="1"/>
          </p:cNvSpPr>
          <p:nvPr>
            <p:ph type="body" sz="quarter" idx="22" hasCustomPrompt="1"/>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27">
            <a:extLst>
              <a:ext uri="{FF2B5EF4-FFF2-40B4-BE49-F238E27FC236}">
                <a16:creationId xmlns:a16="http://schemas.microsoft.com/office/drawing/2014/main" id="{92FEDE8A-0582-4ABC-B3D1-9BA3C1D54A1D}"/>
              </a:ext>
            </a:extLst>
          </p:cNvPr>
          <p:cNvSpPr>
            <a:spLocks noGrp="1"/>
          </p:cNvSpPr>
          <p:nvPr>
            <p:ph type="body" sz="quarter" idx="23" hasCustomPrompt="1"/>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0" name="Text Placeholder 27">
            <a:extLst>
              <a:ext uri="{FF2B5EF4-FFF2-40B4-BE49-F238E27FC236}">
                <a16:creationId xmlns:a16="http://schemas.microsoft.com/office/drawing/2014/main" id="{B0678AC4-5964-4B76-A4B7-C2497933DE1F}"/>
              </a:ext>
            </a:extLst>
          </p:cNvPr>
          <p:cNvSpPr>
            <a:spLocks noGrp="1"/>
          </p:cNvSpPr>
          <p:nvPr>
            <p:ph type="body" sz="quarter" idx="24" hasCustomPrompt="1"/>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1" name="Text Placeholder 27">
            <a:extLst>
              <a:ext uri="{FF2B5EF4-FFF2-40B4-BE49-F238E27FC236}">
                <a16:creationId xmlns:a16="http://schemas.microsoft.com/office/drawing/2014/main" id="{79497123-1128-4478-8F9E-5E31BD54A1FC}"/>
              </a:ext>
            </a:extLst>
          </p:cNvPr>
          <p:cNvSpPr>
            <a:spLocks noGrp="1"/>
          </p:cNvSpPr>
          <p:nvPr>
            <p:ph type="body" sz="quarter" idx="25" hasCustomPrompt="1"/>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2" name="Text Placeholder 27">
            <a:extLst>
              <a:ext uri="{FF2B5EF4-FFF2-40B4-BE49-F238E27FC236}">
                <a16:creationId xmlns:a16="http://schemas.microsoft.com/office/drawing/2014/main" id="{67DF4FAC-E9AA-4F7C-B482-178AEF72E41D}"/>
              </a:ext>
            </a:extLst>
          </p:cNvPr>
          <p:cNvSpPr>
            <a:spLocks noGrp="1"/>
          </p:cNvSpPr>
          <p:nvPr>
            <p:ph type="body" sz="quarter" idx="26" hasCustomPrompt="1"/>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27">
            <a:extLst>
              <a:ext uri="{FF2B5EF4-FFF2-40B4-BE49-F238E27FC236}">
                <a16:creationId xmlns:a16="http://schemas.microsoft.com/office/drawing/2014/main" id="{9A20ACD0-DC10-4ED1-B7E0-60C6B8F45033}"/>
              </a:ext>
            </a:extLst>
          </p:cNvPr>
          <p:cNvSpPr>
            <a:spLocks noGrp="1"/>
          </p:cNvSpPr>
          <p:nvPr>
            <p:ph type="body" sz="quarter" idx="27" hasCustomPrompt="1"/>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4" name="Text Placeholder 27">
            <a:extLst>
              <a:ext uri="{FF2B5EF4-FFF2-40B4-BE49-F238E27FC236}">
                <a16:creationId xmlns:a16="http://schemas.microsoft.com/office/drawing/2014/main" id="{3D3C5426-2C85-4C2E-B0BD-4220616FCC88}"/>
              </a:ext>
            </a:extLst>
          </p:cNvPr>
          <p:cNvSpPr>
            <a:spLocks noGrp="1"/>
          </p:cNvSpPr>
          <p:nvPr>
            <p:ph type="body" sz="quarter" idx="28" hasCustomPrompt="1"/>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5" name="Text Placeholder 27">
            <a:extLst>
              <a:ext uri="{FF2B5EF4-FFF2-40B4-BE49-F238E27FC236}">
                <a16:creationId xmlns:a16="http://schemas.microsoft.com/office/drawing/2014/main" id="{998919EA-561D-4991-856B-C98AFCB19456}"/>
              </a:ext>
            </a:extLst>
          </p:cNvPr>
          <p:cNvSpPr>
            <a:spLocks noGrp="1"/>
          </p:cNvSpPr>
          <p:nvPr>
            <p:ph type="body" sz="quarter" idx="29" hasCustomPrompt="1"/>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6" name="Text Placeholder 27">
            <a:extLst>
              <a:ext uri="{FF2B5EF4-FFF2-40B4-BE49-F238E27FC236}">
                <a16:creationId xmlns:a16="http://schemas.microsoft.com/office/drawing/2014/main" id="{62424A79-48BA-4858-AF15-7372F7F10548}"/>
              </a:ext>
            </a:extLst>
          </p:cNvPr>
          <p:cNvSpPr>
            <a:spLocks noGrp="1"/>
          </p:cNvSpPr>
          <p:nvPr>
            <p:ph type="body" sz="quarter" idx="30" hasCustomPrompt="1"/>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Title</a:t>
            </a:r>
          </a:p>
        </p:txBody>
      </p:sp>
      <p:sp>
        <p:nvSpPr>
          <p:cNvPr id="37" name="Text Placeholder 27">
            <a:extLst>
              <a:ext uri="{FF2B5EF4-FFF2-40B4-BE49-F238E27FC236}">
                <a16:creationId xmlns:a16="http://schemas.microsoft.com/office/drawing/2014/main" id="{1D447F5B-80EA-497D-AA1D-DD3C6BB53902}"/>
              </a:ext>
            </a:extLst>
          </p:cNvPr>
          <p:cNvSpPr>
            <a:spLocks noGrp="1"/>
          </p:cNvSpPr>
          <p:nvPr>
            <p:ph type="body" sz="quarter" idx="31" hasCustomPrompt="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8" name="Text Placeholder 27">
            <a:extLst>
              <a:ext uri="{FF2B5EF4-FFF2-40B4-BE49-F238E27FC236}">
                <a16:creationId xmlns:a16="http://schemas.microsoft.com/office/drawing/2014/main" id="{1C7AC752-B563-43F1-B875-7216E9902D64}"/>
              </a:ext>
            </a:extLst>
          </p:cNvPr>
          <p:cNvSpPr>
            <a:spLocks noGrp="1"/>
          </p:cNvSpPr>
          <p:nvPr>
            <p:ph type="body" sz="quarter" idx="32" hasCustomPrompt="1"/>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9" name="Text Placeholder 27">
            <a:extLst>
              <a:ext uri="{FF2B5EF4-FFF2-40B4-BE49-F238E27FC236}">
                <a16:creationId xmlns:a16="http://schemas.microsoft.com/office/drawing/2014/main" id="{A5E8293D-BB96-4E02-A5C6-F70D35C1FDF1}"/>
              </a:ext>
            </a:extLst>
          </p:cNvPr>
          <p:cNvSpPr>
            <a:spLocks noGrp="1"/>
          </p:cNvSpPr>
          <p:nvPr>
            <p:ph type="body" sz="quarter" idx="33" hasCustomPrompt="1"/>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0" name="Text Placeholder 27">
            <a:extLst>
              <a:ext uri="{FF2B5EF4-FFF2-40B4-BE49-F238E27FC236}">
                <a16:creationId xmlns:a16="http://schemas.microsoft.com/office/drawing/2014/main" id="{8438E67E-BBB0-4E73-8AA8-1AB3943C4906}"/>
              </a:ext>
            </a:extLst>
          </p:cNvPr>
          <p:cNvSpPr>
            <a:spLocks noGrp="1"/>
          </p:cNvSpPr>
          <p:nvPr>
            <p:ph type="body" sz="quarter" idx="34" hasCustomPrompt="1"/>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1" name="Text Placeholder 27">
            <a:extLst>
              <a:ext uri="{FF2B5EF4-FFF2-40B4-BE49-F238E27FC236}">
                <a16:creationId xmlns:a16="http://schemas.microsoft.com/office/drawing/2014/main" id="{18983759-EA5A-44E5-B519-BF9184F8446A}"/>
              </a:ext>
            </a:extLst>
          </p:cNvPr>
          <p:cNvSpPr>
            <a:spLocks noGrp="1"/>
          </p:cNvSpPr>
          <p:nvPr>
            <p:ph type="body" sz="quarter" idx="35" hasCustomPrompt="1"/>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2" name="Text Placeholder 27">
            <a:extLst>
              <a:ext uri="{FF2B5EF4-FFF2-40B4-BE49-F238E27FC236}">
                <a16:creationId xmlns:a16="http://schemas.microsoft.com/office/drawing/2014/main" id="{B03717EB-1B0E-4D72-814C-16B2135DE997}"/>
              </a:ext>
            </a:extLst>
          </p:cNvPr>
          <p:cNvSpPr>
            <a:spLocks noGrp="1"/>
          </p:cNvSpPr>
          <p:nvPr>
            <p:ph type="body" sz="quarter" idx="36" hasCustomPrompt="1"/>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3" name="Text Placeholder 27">
            <a:extLst>
              <a:ext uri="{FF2B5EF4-FFF2-40B4-BE49-F238E27FC236}">
                <a16:creationId xmlns:a16="http://schemas.microsoft.com/office/drawing/2014/main" id="{C0EA8A55-A193-4401-832A-FCDC1B4649F4}"/>
              </a:ext>
            </a:extLst>
          </p:cNvPr>
          <p:cNvSpPr>
            <a:spLocks noGrp="1"/>
          </p:cNvSpPr>
          <p:nvPr>
            <p:ph type="body" sz="quarter" idx="37" hasCustomPrompt="1"/>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4" name="Text Placeholder 27">
            <a:extLst>
              <a:ext uri="{FF2B5EF4-FFF2-40B4-BE49-F238E27FC236}">
                <a16:creationId xmlns:a16="http://schemas.microsoft.com/office/drawing/2014/main" id="{18967966-2CC7-49EC-856A-6A95F25DE04D}"/>
              </a:ext>
            </a:extLst>
          </p:cNvPr>
          <p:cNvSpPr>
            <a:spLocks noGrp="1"/>
          </p:cNvSpPr>
          <p:nvPr>
            <p:ph type="body" sz="quarter" idx="38" hasCustomPrompt="1"/>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5" name="Text Placeholder 27">
            <a:extLst>
              <a:ext uri="{FF2B5EF4-FFF2-40B4-BE49-F238E27FC236}">
                <a16:creationId xmlns:a16="http://schemas.microsoft.com/office/drawing/2014/main" id="{94563EDB-19D3-4C6D-B26E-6D7BE8AC5F02}"/>
              </a:ext>
            </a:extLst>
          </p:cNvPr>
          <p:cNvSpPr>
            <a:spLocks noGrp="1"/>
          </p:cNvSpPr>
          <p:nvPr>
            <p:ph type="body" sz="quarter" idx="39" hasCustomPrompt="1"/>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pic>
        <p:nvPicPr>
          <p:cNvPr id="46" name="Picture 45">
            <a:extLst>
              <a:ext uri="{FF2B5EF4-FFF2-40B4-BE49-F238E27FC236}">
                <a16:creationId xmlns:a16="http://schemas.microsoft.com/office/drawing/2014/main" id="{F2286CEB-5B18-4C2E-9F66-09CDC3D49708}"/>
              </a:ext>
            </a:extLst>
          </p:cNvPr>
          <p:cNvPicPr>
            <a:picLocks noChangeAspect="1"/>
          </p:cNvPicPr>
          <p:nvPr userDrawn="1"/>
        </p:nvPicPr>
        <p:blipFill>
          <a:blip r:embed="rId3"/>
          <a:stretch>
            <a:fillRect/>
          </a:stretch>
        </p:blipFill>
        <p:spPr>
          <a:xfrm>
            <a:off x="0" y="6781800"/>
            <a:ext cx="12192000" cy="76200"/>
          </a:xfrm>
          <a:prstGeom prst="rect">
            <a:avLst/>
          </a:prstGeom>
        </p:spPr>
      </p:pic>
    </p:spTree>
    <p:extLst>
      <p:ext uri="{BB962C8B-B14F-4D97-AF65-F5344CB8AC3E}">
        <p14:creationId xmlns:p14="http://schemas.microsoft.com/office/powerpoint/2010/main" val="13472455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10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223212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11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3403130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9_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09383114"/>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3111268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13_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438475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14_Section/Breaker ">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690553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0426822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639336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endParaRPr lang="en-US"/>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p:txBody>
      </p:sp>
    </p:spTree>
    <p:extLst>
      <p:ext uri="{BB962C8B-B14F-4D97-AF65-F5344CB8AC3E}">
        <p14:creationId xmlns:p14="http://schemas.microsoft.com/office/powerpoint/2010/main" val="341446981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 preserve="1">
  <p:cSld name="1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924528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DEB12-1068-7E45-91A7-16BB958941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sp>
        <p:nvSpPr>
          <p:cNvPr id="31" name="Content Placeholder 2">
            <a:extLst>
              <a:ext uri="{FF2B5EF4-FFF2-40B4-BE49-F238E27FC236}">
                <a16:creationId xmlns:a16="http://schemas.microsoft.com/office/drawing/2014/main" id="{73658727-198C-421F-BB93-91D517DA702F}"/>
              </a:ext>
            </a:extLst>
          </p:cNvPr>
          <p:cNvSpPr>
            <a:spLocks noGrp="1"/>
          </p:cNvSpPr>
          <p:nvPr>
            <p:ph sz="quarter" idx="24" hasCustomPrompt="1"/>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 name="Content Placeholder 2">
            <a:extLst>
              <a:ext uri="{FF2B5EF4-FFF2-40B4-BE49-F238E27FC236}">
                <a16:creationId xmlns:a16="http://schemas.microsoft.com/office/drawing/2014/main" id="{22B44EA8-E4B7-42DC-8510-EDBDE8B42A26}"/>
              </a:ext>
            </a:extLst>
          </p:cNvPr>
          <p:cNvSpPr>
            <a:spLocks noGrp="1"/>
          </p:cNvSpPr>
          <p:nvPr>
            <p:ph sz="quarter" idx="25" hasCustomPrompt="1"/>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4" name="Content Placeholder 2">
            <a:extLst>
              <a:ext uri="{FF2B5EF4-FFF2-40B4-BE49-F238E27FC236}">
                <a16:creationId xmlns:a16="http://schemas.microsoft.com/office/drawing/2014/main" id="{7ECBA1A4-D8C8-4096-B94C-E98FFD851868}"/>
              </a:ext>
            </a:extLst>
          </p:cNvPr>
          <p:cNvSpPr>
            <a:spLocks noGrp="1"/>
          </p:cNvSpPr>
          <p:nvPr>
            <p:ph sz="quarter" idx="26" hasCustomPrompt="1"/>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5" name="Content Placeholder 2">
            <a:extLst>
              <a:ext uri="{FF2B5EF4-FFF2-40B4-BE49-F238E27FC236}">
                <a16:creationId xmlns:a16="http://schemas.microsoft.com/office/drawing/2014/main" id="{8184D3AA-7F1B-4107-BD86-35E3AEA555B1}"/>
              </a:ext>
            </a:extLst>
          </p:cNvPr>
          <p:cNvSpPr>
            <a:spLocks noGrp="1"/>
          </p:cNvSpPr>
          <p:nvPr>
            <p:ph sz="quarter" idx="27" hasCustomPrompt="1"/>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6" name="Content Placeholder 2">
            <a:extLst>
              <a:ext uri="{FF2B5EF4-FFF2-40B4-BE49-F238E27FC236}">
                <a16:creationId xmlns:a16="http://schemas.microsoft.com/office/drawing/2014/main" id="{F9E9A31C-410C-4369-93D4-CF4516E8070E}"/>
              </a:ext>
            </a:extLst>
          </p:cNvPr>
          <p:cNvSpPr>
            <a:spLocks noGrp="1"/>
          </p:cNvSpPr>
          <p:nvPr>
            <p:ph sz="quarter" idx="28" hasCustomPrompt="1"/>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2">
            <a:extLst>
              <a:ext uri="{FF2B5EF4-FFF2-40B4-BE49-F238E27FC236}">
                <a16:creationId xmlns:a16="http://schemas.microsoft.com/office/drawing/2014/main" id="{CBD2E438-99F4-4AC6-86B3-E574835ED04D}"/>
              </a:ext>
            </a:extLst>
          </p:cNvPr>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17652F50-460B-427E-8D76-62B5DDB01FD4}"/>
              </a:ext>
            </a:extLst>
          </p:cNvPr>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7265FA49-5189-44D6-8CEC-666A44261D3F}"/>
              </a:ext>
            </a:extLst>
          </p:cNvPr>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5" name="Text Placeholder 2">
            <a:extLst>
              <a:ext uri="{FF2B5EF4-FFF2-40B4-BE49-F238E27FC236}">
                <a16:creationId xmlns:a16="http://schemas.microsoft.com/office/drawing/2014/main" id="{C0B04945-45F5-43A9-86BB-C6A92BA86FD5}"/>
              </a:ext>
            </a:extLst>
          </p:cNvPr>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866B3C3F-BD02-45AE-AA14-AABD86125D3E}"/>
              </a:ext>
            </a:extLst>
          </p:cNvPr>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392775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obj" preserve="1">
  <p:cSld name="2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1484690209"/>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216352001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131244318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1" y="1511711"/>
            <a:ext cx="6619875" cy="4431890"/>
          </a:xfrm>
          <a:prstGeom prst="rect">
            <a:avLst/>
          </a:prstGeom>
        </p:spPr>
        <p:txBody>
          <a:bodyPr/>
          <a:lstStyle/>
          <a:p>
            <a:endParaRPr lang="en-US"/>
          </a:p>
        </p:txBody>
      </p:sp>
    </p:spTree>
    <p:extLst>
      <p:ext uri="{BB962C8B-B14F-4D97-AF65-F5344CB8AC3E}">
        <p14:creationId xmlns:p14="http://schemas.microsoft.com/office/powerpoint/2010/main" val="2528717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endParaRPr lang="en-US"/>
          </a:p>
        </p:txBody>
      </p:sp>
    </p:spTree>
    <p:extLst>
      <p:ext uri="{BB962C8B-B14F-4D97-AF65-F5344CB8AC3E}">
        <p14:creationId xmlns:p14="http://schemas.microsoft.com/office/powerpoint/2010/main" val="388976819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endParaRPr lang="en-US"/>
          </a:p>
        </p:txBody>
      </p:sp>
    </p:spTree>
    <p:extLst>
      <p:ext uri="{BB962C8B-B14F-4D97-AF65-F5344CB8AC3E}">
        <p14:creationId xmlns:p14="http://schemas.microsoft.com/office/powerpoint/2010/main" val="415586471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endParaRPr lang="en-US"/>
          </a:p>
        </p:txBody>
      </p:sp>
    </p:spTree>
    <p:extLst>
      <p:ext uri="{BB962C8B-B14F-4D97-AF65-F5344CB8AC3E}">
        <p14:creationId xmlns:p14="http://schemas.microsoft.com/office/powerpoint/2010/main" val="272463598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1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5"/>
            <a:ext cx="12192000"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89658086"/>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0344357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Image2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endParaRPr lang="en-US"/>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30896"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6101636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34588647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298998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8710419"/>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682658"/>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a:prstGeom prst="rect">
            <a:avLst/>
          </a:prstGeo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4475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499522"/>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17560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42306173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8"/>
          <p:cNvSpPr>
            <a:spLocks noGrp="1" noChangeArrowheads="1"/>
          </p:cNvSpPr>
          <p:nvPr>
            <p:ph type="ftr" sz="quarter" idx="10"/>
          </p:nvPr>
        </p:nvSpPr>
        <p:spPr>
          <a:ln/>
        </p:spPr>
        <p:txBody>
          <a:bodyPr/>
          <a:lstStyle>
            <a:lvl1pPr>
              <a:defRPr/>
            </a:lvl1pPr>
          </a:lstStyle>
          <a:p>
            <a:pPr>
              <a:defRPr/>
            </a:pPr>
            <a:r>
              <a:rPr lang="en-US"/>
              <a:t>CONFIDENTIAL - Copyright © 1997 - 2016 Split Engineering. All rights reserved</a:t>
            </a:r>
          </a:p>
        </p:txBody>
      </p:sp>
      <p:sp>
        <p:nvSpPr>
          <p:cNvPr id="7" name="Rectangle 9"/>
          <p:cNvSpPr>
            <a:spLocks noGrp="1" noChangeArrowheads="1"/>
          </p:cNvSpPr>
          <p:nvPr>
            <p:ph type="sldNum" sz="quarter" idx="11"/>
          </p:nvPr>
        </p:nvSpPr>
        <p:spPr>
          <a:ln/>
        </p:spPr>
        <p:txBody>
          <a:bodyPr/>
          <a:lstStyle>
            <a:lvl1pPr>
              <a:defRPr/>
            </a:lvl1pPr>
          </a:lstStyle>
          <a:p>
            <a:fld id="{6ACE1A71-11E1-48BE-9D18-5747FF03E8B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39519670"/>
      </p:ext>
    </p:extLst>
  </p:cSld>
  <p:clrMapOvr>
    <a:masterClrMapping/>
  </p:clrMapOvr>
  <p:transition advClick="0" advTm="8000"/>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252214872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12559579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77EB4C-F4AE-6647-B38B-55514C8AE01E}"/>
              </a:ext>
            </a:extLst>
          </p:cNvPr>
          <p:cNvSpPr>
            <a:spLocks noGrp="1"/>
          </p:cNvSpPr>
          <p:nvPr>
            <p:ph type="body" sz="quarter" idx="22" hasCustomPrompt="1"/>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GB" noProof="0"/>
              <a:t>Click to add section title</a:t>
            </a:r>
          </a:p>
        </p:txBody>
      </p:sp>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5" name="Picture 4">
            <a:extLst>
              <a:ext uri="{FF2B5EF4-FFF2-40B4-BE49-F238E27FC236}">
                <a16:creationId xmlns:a16="http://schemas.microsoft.com/office/drawing/2014/main" id="{DBD201DC-C729-A54B-B0EA-CFC4139B3EEE}"/>
              </a:ext>
            </a:extLst>
          </p:cNvPr>
          <p:cNvPicPr>
            <a:picLocks noChangeAspect="1"/>
          </p:cNvPicPr>
          <p:nvPr userDrawn="1"/>
        </p:nvPicPr>
        <p:blipFill>
          <a:blip r:embed="rId4"/>
          <a:stretch>
            <a:fillRect/>
          </a:stretch>
        </p:blipFill>
        <p:spPr>
          <a:xfrm>
            <a:off x="0" y="139738"/>
            <a:ext cx="503583" cy="173918"/>
          </a:xfrm>
          <a:prstGeom prst="rect">
            <a:avLst/>
          </a:prstGeom>
        </p:spPr>
      </p:pic>
    </p:spTree>
    <p:extLst>
      <p:ext uri="{BB962C8B-B14F-4D97-AF65-F5344CB8AC3E}">
        <p14:creationId xmlns:p14="http://schemas.microsoft.com/office/powerpoint/2010/main" val="14703335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guide id="5" orient="horz" pos="192">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66887" y="1479304"/>
            <a:ext cx="11379200" cy="4438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973991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69094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2">
            <a:extLst>
              <a:ext uri="{FF2B5EF4-FFF2-40B4-BE49-F238E27FC236}">
                <a16:creationId xmlns:a16="http://schemas.microsoft.com/office/drawing/2014/main" id="{502CCFAE-5843-4CB1-AF0A-26B66166EC6A}"/>
              </a:ext>
            </a:extLst>
          </p:cNvPr>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19" name="Text Placeholder 2">
            <a:extLst>
              <a:ext uri="{FF2B5EF4-FFF2-40B4-BE49-F238E27FC236}">
                <a16:creationId xmlns:a16="http://schemas.microsoft.com/office/drawing/2014/main" id="{EA104E86-878D-45D4-9F55-5F0084965389}"/>
              </a:ext>
            </a:extLst>
          </p:cNvPr>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2399910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Text Placeholder 2">
            <a:extLst>
              <a:ext uri="{FF2B5EF4-FFF2-40B4-BE49-F238E27FC236}">
                <a16:creationId xmlns:a16="http://schemas.microsoft.com/office/drawing/2014/main" id="{87000B0D-FAC8-4A63-8815-AEF50D90AFBD}"/>
              </a:ext>
            </a:extLst>
          </p:cNvPr>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D90BB7C2-68DF-4C5F-B8A5-D69D0EAFC752}"/>
              </a:ext>
            </a:extLst>
          </p:cNvPr>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F9DFEF2A-58FC-4BAD-AF5F-5732E27B844A}"/>
              </a:ext>
            </a:extLst>
          </p:cNvPr>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2675632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7" name="Content Placeholder 2">
            <a:extLst>
              <a:ext uri="{FF2B5EF4-FFF2-40B4-BE49-F238E27FC236}">
                <a16:creationId xmlns:a16="http://schemas.microsoft.com/office/drawing/2014/main" id="{2BB7819F-0E8B-415E-B16D-70EBC1B2C7B8}"/>
              </a:ext>
            </a:extLst>
          </p:cNvPr>
          <p:cNvSpPr>
            <a:spLocks noGrp="1"/>
          </p:cNvSpPr>
          <p:nvPr>
            <p:ph sz="quarter" idx="35" hasCustomPrompt="1"/>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9" name="Content Placeholder 2">
            <a:extLst>
              <a:ext uri="{FF2B5EF4-FFF2-40B4-BE49-F238E27FC236}">
                <a16:creationId xmlns:a16="http://schemas.microsoft.com/office/drawing/2014/main" id="{13E898B9-6567-4C9A-8485-2C3359124988}"/>
              </a:ext>
            </a:extLst>
          </p:cNvPr>
          <p:cNvSpPr>
            <a:spLocks noGrp="1"/>
          </p:cNvSpPr>
          <p:nvPr>
            <p:ph sz="quarter" idx="37" hasCustomPrompt="1"/>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1" name="Content Placeholder 2">
            <a:extLst>
              <a:ext uri="{FF2B5EF4-FFF2-40B4-BE49-F238E27FC236}">
                <a16:creationId xmlns:a16="http://schemas.microsoft.com/office/drawing/2014/main" id="{40628B41-06E7-428D-B2D9-1BA1187BFCD7}"/>
              </a:ext>
            </a:extLst>
          </p:cNvPr>
          <p:cNvSpPr>
            <a:spLocks noGrp="1"/>
          </p:cNvSpPr>
          <p:nvPr>
            <p:ph sz="quarter" idx="39" hasCustomPrompt="1"/>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2">
            <a:extLst>
              <a:ext uri="{FF2B5EF4-FFF2-40B4-BE49-F238E27FC236}">
                <a16:creationId xmlns:a16="http://schemas.microsoft.com/office/drawing/2014/main" id="{FBDFC3D2-6414-4834-A08A-B7D0F0F01CDB}"/>
              </a:ext>
            </a:extLst>
          </p:cNvPr>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B52BFCC6-AC9F-4E93-81A0-3ED3AB3E20EA}"/>
              </a:ext>
            </a:extLst>
          </p:cNvPr>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CFD7484E-340B-4F81-B86A-62C5E95E4CF3}"/>
              </a:ext>
            </a:extLst>
          </p:cNvPr>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CE800CF2-BFB7-4B5F-BDD1-FE16496672D7}"/>
              </a:ext>
            </a:extLst>
          </p:cNvPr>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471624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ADB1-935E-4045-B1C0-C5A301EE6B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450442-B3FE-44E1-94B1-232EF2D584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7DE901-28A2-4579-9377-FE0FA560C2A2}"/>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18248824-6DCA-484A-A273-D94B1B708A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454E28-A767-4C1E-8E9A-4DB5FCF2724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8295098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3272748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Picture Placeholder 2">
            <a:extLst>
              <a:ext uri="{FF2B5EF4-FFF2-40B4-BE49-F238E27FC236}">
                <a16:creationId xmlns:a16="http://schemas.microsoft.com/office/drawing/2014/main" id="{03049D75-CC3B-4AB5-A696-6B399CBC7866}"/>
              </a:ext>
            </a:extLst>
          </p:cNvPr>
          <p:cNvSpPr>
            <a:spLocks noGrp="1"/>
          </p:cNvSpPr>
          <p:nvPr>
            <p:ph type="pic" sz="quarter" idx="24" hasCustomPrompt="1"/>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r>
              <a:rPr lang="en-GB" noProof="0"/>
              <a:t>Click to insert picture</a:t>
            </a:r>
          </a:p>
        </p:txBody>
      </p:sp>
      <p:sp>
        <p:nvSpPr>
          <p:cNvPr id="10" name="Text Placeholder 2">
            <a:extLst>
              <a:ext uri="{FF2B5EF4-FFF2-40B4-BE49-F238E27FC236}">
                <a16:creationId xmlns:a16="http://schemas.microsoft.com/office/drawing/2014/main" id="{7B49CF5B-EDC2-42C1-9055-6769A86CC79C}"/>
              </a:ext>
            </a:extLst>
          </p:cNvPr>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9480534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2">
            <a:extLst>
              <a:ext uri="{FF2B5EF4-FFF2-40B4-BE49-F238E27FC236}">
                <a16:creationId xmlns:a16="http://schemas.microsoft.com/office/drawing/2014/main" id="{C46B9B54-2DB3-47D6-ADDB-77D065EFB7D3}"/>
              </a:ext>
            </a:extLst>
          </p:cNvPr>
          <p:cNvSpPr>
            <a:spLocks noGrp="1"/>
          </p:cNvSpPr>
          <p:nvPr>
            <p:ph sz="quarter" idx="31" hasCustomPrompt="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
        <p:nvSpPr>
          <p:cNvPr id="20" name="Content Placeholder 2">
            <a:extLst>
              <a:ext uri="{FF2B5EF4-FFF2-40B4-BE49-F238E27FC236}">
                <a16:creationId xmlns:a16="http://schemas.microsoft.com/office/drawing/2014/main" id="{03714E44-0209-4445-913B-F0B8A5E7C923}"/>
              </a:ext>
            </a:extLst>
          </p:cNvPr>
          <p:cNvSpPr>
            <a:spLocks noGrp="1"/>
          </p:cNvSpPr>
          <p:nvPr>
            <p:ph sz="quarter" idx="32" hasCustomPrompt="1"/>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insert object</a:t>
            </a:r>
          </a:p>
          <a:p>
            <a:pPr lvl="4"/>
            <a:endParaRPr lang="en-GB" noProof="0"/>
          </a:p>
        </p:txBody>
      </p:sp>
      <p:sp>
        <p:nvSpPr>
          <p:cNvPr id="21" name="Content Placeholder 2">
            <a:extLst>
              <a:ext uri="{FF2B5EF4-FFF2-40B4-BE49-F238E27FC236}">
                <a16:creationId xmlns:a16="http://schemas.microsoft.com/office/drawing/2014/main" id="{1CAAD208-8173-4FC0-A08E-6D1F9231BA4D}"/>
              </a:ext>
            </a:extLst>
          </p:cNvPr>
          <p:cNvSpPr>
            <a:spLocks noGrp="1"/>
          </p:cNvSpPr>
          <p:nvPr>
            <p:ph sz="quarter" idx="33" hasCustomPrompt="1"/>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Tree>
    <p:extLst>
      <p:ext uri="{BB962C8B-B14F-4D97-AF65-F5344CB8AC3E}">
        <p14:creationId xmlns:p14="http://schemas.microsoft.com/office/powerpoint/2010/main" val="17902616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add title</a:t>
            </a:r>
          </a:p>
        </p:txBody>
      </p:sp>
      <p:pic>
        <p:nvPicPr>
          <p:cNvPr id="8" name="Picture 7" descr="A picture containing display&#10;&#10;Description automatically generated">
            <a:extLst>
              <a:ext uri="{FF2B5EF4-FFF2-40B4-BE49-F238E27FC236}">
                <a16:creationId xmlns:a16="http://schemas.microsoft.com/office/drawing/2014/main" id="{497C2969-F1A4-4ABF-8D92-F22FEE447256}"/>
              </a:ext>
            </a:extLst>
          </p:cNvPr>
          <p:cNvPicPr>
            <a:picLocks noChangeAspect="1"/>
          </p:cNvPicPr>
          <p:nvPr userDrawn="1"/>
        </p:nvPicPr>
        <p:blipFill>
          <a:blip r:embed="rId4"/>
          <a:stretch>
            <a:fillRect/>
          </a:stretch>
        </p:blipFill>
        <p:spPr>
          <a:xfrm>
            <a:off x="2704123" y="1541661"/>
            <a:ext cx="6783755" cy="5104776"/>
          </a:xfrm>
          <a:prstGeom prst="rect">
            <a:avLst/>
          </a:prstGeom>
        </p:spPr>
      </p:pic>
      <p:sp>
        <p:nvSpPr>
          <p:cNvPr id="9" name="Picture Placeholder 2">
            <a:extLst>
              <a:ext uri="{FF2B5EF4-FFF2-40B4-BE49-F238E27FC236}">
                <a16:creationId xmlns:a16="http://schemas.microsoft.com/office/drawing/2014/main" id="{66A8DF81-97F1-49A5-A2DB-E7C6F23FC122}"/>
              </a:ext>
            </a:extLst>
          </p:cNvPr>
          <p:cNvSpPr>
            <a:spLocks noGrp="1"/>
          </p:cNvSpPr>
          <p:nvPr>
            <p:ph type="pic" sz="quarter" idx="21" hasCustomPrompt="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GB" noProof="0"/>
              <a:t>Click to insert picture</a:t>
            </a:r>
          </a:p>
        </p:txBody>
      </p:sp>
    </p:spTree>
    <p:extLst>
      <p:ext uri="{BB962C8B-B14F-4D97-AF65-F5344CB8AC3E}">
        <p14:creationId xmlns:p14="http://schemas.microsoft.com/office/powerpoint/2010/main" val="29678289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8" name="Picture Placeholder 2">
            <a:extLst>
              <a:ext uri="{FF2B5EF4-FFF2-40B4-BE49-F238E27FC236}">
                <a16:creationId xmlns:a16="http://schemas.microsoft.com/office/drawing/2014/main" id="{CFCE888F-50D7-4413-975C-EA337A887381}"/>
              </a:ext>
            </a:extLst>
          </p:cNvPr>
          <p:cNvSpPr>
            <a:spLocks noGrp="1"/>
          </p:cNvSpPr>
          <p:nvPr>
            <p:ph type="pic" sz="quarter" idx="21" hasCustomPrompt="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9" name="Text Placeholder 6">
            <a:extLst>
              <a:ext uri="{FF2B5EF4-FFF2-40B4-BE49-F238E27FC236}">
                <a16:creationId xmlns:a16="http://schemas.microsoft.com/office/drawing/2014/main" id="{4AD79F0C-D8CE-4E81-BD91-56122A96B506}"/>
              </a:ext>
            </a:extLst>
          </p:cNvPr>
          <p:cNvSpPr>
            <a:spLocks noGrp="1"/>
          </p:cNvSpPr>
          <p:nvPr>
            <p:ph type="body" sz="quarter" idx="22" hasCustomPrompt="1"/>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11" name="Text Placeholder 6">
            <a:extLst>
              <a:ext uri="{FF2B5EF4-FFF2-40B4-BE49-F238E27FC236}">
                <a16:creationId xmlns:a16="http://schemas.microsoft.com/office/drawing/2014/main" id="{0A9C0423-46BD-49ED-B6D7-71E431170D4D}"/>
              </a:ext>
            </a:extLst>
          </p:cNvPr>
          <p:cNvSpPr>
            <a:spLocks noGrp="1"/>
          </p:cNvSpPr>
          <p:nvPr>
            <p:ph type="body" sz="quarter" idx="23" hasCustomPrompt="1"/>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16" name="Text Placeholder 6">
            <a:extLst>
              <a:ext uri="{FF2B5EF4-FFF2-40B4-BE49-F238E27FC236}">
                <a16:creationId xmlns:a16="http://schemas.microsoft.com/office/drawing/2014/main" id="{5BA2893E-E9BB-488B-BF10-6CC74C52C184}"/>
              </a:ext>
            </a:extLst>
          </p:cNvPr>
          <p:cNvSpPr>
            <a:spLocks noGrp="1"/>
          </p:cNvSpPr>
          <p:nvPr>
            <p:ph type="body" sz="quarter" idx="24" hasCustomPrompt="1"/>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18" name="Picture Placeholder 2">
            <a:extLst>
              <a:ext uri="{FF2B5EF4-FFF2-40B4-BE49-F238E27FC236}">
                <a16:creationId xmlns:a16="http://schemas.microsoft.com/office/drawing/2014/main" id="{0E1F867D-0103-4F12-954D-205F92652010}"/>
              </a:ext>
            </a:extLst>
          </p:cNvPr>
          <p:cNvSpPr>
            <a:spLocks noGrp="1"/>
          </p:cNvSpPr>
          <p:nvPr>
            <p:ph type="pic" sz="quarter" idx="25" hasCustomPrompt="1"/>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9" name="Text Placeholder 6">
            <a:extLst>
              <a:ext uri="{FF2B5EF4-FFF2-40B4-BE49-F238E27FC236}">
                <a16:creationId xmlns:a16="http://schemas.microsoft.com/office/drawing/2014/main" id="{38647B87-B4C9-42A9-9EA4-7AF4583ECA32}"/>
              </a:ext>
            </a:extLst>
          </p:cNvPr>
          <p:cNvSpPr>
            <a:spLocks noGrp="1"/>
          </p:cNvSpPr>
          <p:nvPr>
            <p:ph type="body" sz="quarter" idx="26" hasCustomPrompt="1"/>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0" name="Text Placeholder 6">
            <a:extLst>
              <a:ext uri="{FF2B5EF4-FFF2-40B4-BE49-F238E27FC236}">
                <a16:creationId xmlns:a16="http://schemas.microsoft.com/office/drawing/2014/main" id="{A7AD56F9-378E-430D-A02F-B42EAD8E5D95}"/>
              </a:ext>
            </a:extLst>
          </p:cNvPr>
          <p:cNvSpPr>
            <a:spLocks noGrp="1"/>
          </p:cNvSpPr>
          <p:nvPr>
            <p:ph type="body" sz="quarter" idx="27" hasCustomPrompt="1"/>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1" name="Text Placeholder 6">
            <a:extLst>
              <a:ext uri="{FF2B5EF4-FFF2-40B4-BE49-F238E27FC236}">
                <a16:creationId xmlns:a16="http://schemas.microsoft.com/office/drawing/2014/main" id="{06FF5877-CBAB-4478-986F-3573A0058A39}"/>
              </a:ext>
            </a:extLst>
          </p:cNvPr>
          <p:cNvSpPr>
            <a:spLocks noGrp="1"/>
          </p:cNvSpPr>
          <p:nvPr>
            <p:ph type="body" sz="quarter" idx="28" hasCustomPrompt="1"/>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2" name="Picture Placeholder 2">
            <a:extLst>
              <a:ext uri="{FF2B5EF4-FFF2-40B4-BE49-F238E27FC236}">
                <a16:creationId xmlns:a16="http://schemas.microsoft.com/office/drawing/2014/main" id="{ECF40B4C-982F-4AB2-935F-295BE83E259A}"/>
              </a:ext>
            </a:extLst>
          </p:cNvPr>
          <p:cNvSpPr>
            <a:spLocks noGrp="1"/>
          </p:cNvSpPr>
          <p:nvPr>
            <p:ph type="pic" sz="quarter" idx="29" hasCustomPrompt="1"/>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3" name="Text Placeholder 6">
            <a:extLst>
              <a:ext uri="{FF2B5EF4-FFF2-40B4-BE49-F238E27FC236}">
                <a16:creationId xmlns:a16="http://schemas.microsoft.com/office/drawing/2014/main" id="{695DD8E1-FA95-48D0-AEE2-F57F2AFF60D9}"/>
              </a:ext>
            </a:extLst>
          </p:cNvPr>
          <p:cNvSpPr>
            <a:spLocks noGrp="1"/>
          </p:cNvSpPr>
          <p:nvPr>
            <p:ph type="body" sz="quarter" idx="30" hasCustomPrompt="1"/>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4" name="Text Placeholder 6">
            <a:extLst>
              <a:ext uri="{FF2B5EF4-FFF2-40B4-BE49-F238E27FC236}">
                <a16:creationId xmlns:a16="http://schemas.microsoft.com/office/drawing/2014/main" id="{5ED88D0B-E6A4-4CE0-AC06-69810F28F159}"/>
              </a:ext>
            </a:extLst>
          </p:cNvPr>
          <p:cNvSpPr>
            <a:spLocks noGrp="1"/>
          </p:cNvSpPr>
          <p:nvPr>
            <p:ph type="body" sz="quarter" idx="31" hasCustomPrompt="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5" name="Text Placeholder 6">
            <a:extLst>
              <a:ext uri="{FF2B5EF4-FFF2-40B4-BE49-F238E27FC236}">
                <a16:creationId xmlns:a16="http://schemas.microsoft.com/office/drawing/2014/main" id="{A66B2CFF-5688-4B3D-BB74-F59BFB81719F}"/>
              </a:ext>
            </a:extLst>
          </p:cNvPr>
          <p:cNvSpPr>
            <a:spLocks noGrp="1"/>
          </p:cNvSpPr>
          <p:nvPr>
            <p:ph type="body" sz="quarter" idx="32" hasCustomPrompt="1"/>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6" name="Picture Placeholder 2">
            <a:extLst>
              <a:ext uri="{FF2B5EF4-FFF2-40B4-BE49-F238E27FC236}">
                <a16:creationId xmlns:a16="http://schemas.microsoft.com/office/drawing/2014/main" id="{99CCE435-91B0-4BA8-909C-84A681A09FB9}"/>
              </a:ext>
            </a:extLst>
          </p:cNvPr>
          <p:cNvSpPr>
            <a:spLocks noGrp="1"/>
          </p:cNvSpPr>
          <p:nvPr>
            <p:ph type="pic" sz="quarter" idx="33" hasCustomPrompt="1"/>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7" name="Text Placeholder 6">
            <a:extLst>
              <a:ext uri="{FF2B5EF4-FFF2-40B4-BE49-F238E27FC236}">
                <a16:creationId xmlns:a16="http://schemas.microsoft.com/office/drawing/2014/main" id="{65A091F7-3DCB-47BC-B107-BF09A8FEE4D5}"/>
              </a:ext>
            </a:extLst>
          </p:cNvPr>
          <p:cNvSpPr>
            <a:spLocks noGrp="1"/>
          </p:cNvSpPr>
          <p:nvPr>
            <p:ph type="body" sz="quarter" idx="34" hasCustomPrompt="1"/>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8" name="Text Placeholder 6">
            <a:extLst>
              <a:ext uri="{FF2B5EF4-FFF2-40B4-BE49-F238E27FC236}">
                <a16:creationId xmlns:a16="http://schemas.microsoft.com/office/drawing/2014/main" id="{EDEF6A02-7F1B-4BE7-BA4D-A8210D46022B}"/>
              </a:ext>
            </a:extLst>
          </p:cNvPr>
          <p:cNvSpPr>
            <a:spLocks noGrp="1"/>
          </p:cNvSpPr>
          <p:nvPr>
            <p:ph type="body" sz="quarter" idx="35" hasCustomPrompt="1"/>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6">
            <a:extLst>
              <a:ext uri="{FF2B5EF4-FFF2-40B4-BE49-F238E27FC236}">
                <a16:creationId xmlns:a16="http://schemas.microsoft.com/office/drawing/2014/main" id="{2844D631-F40B-4199-A5E6-CB6FE8F33403}"/>
              </a:ext>
            </a:extLst>
          </p:cNvPr>
          <p:cNvSpPr>
            <a:spLocks noGrp="1"/>
          </p:cNvSpPr>
          <p:nvPr>
            <p:ph type="body" sz="quarter" idx="36" hasCustomPrompt="1"/>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0" name="Picture Placeholder 2">
            <a:extLst>
              <a:ext uri="{FF2B5EF4-FFF2-40B4-BE49-F238E27FC236}">
                <a16:creationId xmlns:a16="http://schemas.microsoft.com/office/drawing/2014/main" id="{02436CF3-00B1-4417-9B89-2E18ED979269}"/>
              </a:ext>
            </a:extLst>
          </p:cNvPr>
          <p:cNvSpPr>
            <a:spLocks noGrp="1"/>
          </p:cNvSpPr>
          <p:nvPr>
            <p:ph type="pic" sz="quarter" idx="37" hasCustomPrompt="1"/>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1" name="Text Placeholder 6">
            <a:extLst>
              <a:ext uri="{FF2B5EF4-FFF2-40B4-BE49-F238E27FC236}">
                <a16:creationId xmlns:a16="http://schemas.microsoft.com/office/drawing/2014/main" id="{0378FBD4-DA96-4281-9CA6-A467EDED5ADA}"/>
              </a:ext>
            </a:extLst>
          </p:cNvPr>
          <p:cNvSpPr>
            <a:spLocks noGrp="1"/>
          </p:cNvSpPr>
          <p:nvPr>
            <p:ph type="body" sz="quarter" idx="38" hasCustomPrompt="1"/>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2" name="Text Placeholder 6">
            <a:extLst>
              <a:ext uri="{FF2B5EF4-FFF2-40B4-BE49-F238E27FC236}">
                <a16:creationId xmlns:a16="http://schemas.microsoft.com/office/drawing/2014/main" id="{169B6F42-052F-45C1-96F2-5FE64835451C}"/>
              </a:ext>
            </a:extLst>
          </p:cNvPr>
          <p:cNvSpPr>
            <a:spLocks noGrp="1"/>
          </p:cNvSpPr>
          <p:nvPr>
            <p:ph type="body" sz="quarter" idx="39" hasCustomPrompt="1"/>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6">
            <a:extLst>
              <a:ext uri="{FF2B5EF4-FFF2-40B4-BE49-F238E27FC236}">
                <a16:creationId xmlns:a16="http://schemas.microsoft.com/office/drawing/2014/main" id="{54FEE6EF-4B51-4BDF-BA51-358BE285226C}"/>
              </a:ext>
            </a:extLst>
          </p:cNvPr>
          <p:cNvSpPr>
            <a:spLocks noGrp="1"/>
          </p:cNvSpPr>
          <p:nvPr>
            <p:ph type="body" sz="quarter" idx="40" hasCustomPrompt="1"/>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4" name="Picture Placeholder 2">
            <a:extLst>
              <a:ext uri="{FF2B5EF4-FFF2-40B4-BE49-F238E27FC236}">
                <a16:creationId xmlns:a16="http://schemas.microsoft.com/office/drawing/2014/main" id="{4749ABEF-91BD-402B-8E24-9195D243C94F}"/>
              </a:ext>
            </a:extLst>
          </p:cNvPr>
          <p:cNvSpPr>
            <a:spLocks noGrp="1"/>
          </p:cNvSpPr>
          <p:nvPr>
            <p:ph type="pic" sz="quarter" idx="41" hasCustomPrompt="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5" name="Text Placeholder 6">
            <a:extLst>
              <a:ext uri="{FF2B5EF4-FFF2-40B4-BE49-F238E27FC236}">
                <a16:creationId xmlns:a16="http://schemas.microsoft.com/office/drawing/2014/main" id="{26624725-D93D-423A-BCF2-B1A78F18CB5F}"/>
              </a:ext>
            </a:extLst>
          </p:cNvPr>
          <p:cNvSpPr>
            <a:spLocks noGrp="1"/>
          </p:cNvSpPr>
          <p:nvPr>
            <p:ph type="body" sz="quarter" idx="42" hasCustomPrompt="1"/>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6" name="Text Placeholder 6">
            <a:extLst>
              <a:ext uri="{FF2B5EF4-FFF2-40B4-BE49-F238E27FC236}">
                <a16:creationId xmlns:a16="http://schemas.microsoft.com/office/drawing/2014/main" id="{65CA8432-ED07-4939-B8CC-705664AFF7EC}"/>
              </a:ext>
            </a:extLst>
          </p:cNvPr>
          <p:cNvSpPr>
            <a:spLocks noGrp="1"/>
          </p:cNvSpPr>
          <p:nvPr>
            <p:ph type="body" sz="quarter" idx="43" hasCustomPrompt="1"/>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7" name="Text Placeholder 6">
            <a:extLst>
              <a:ext uri="{FF2B5EF4-FFF2-40B4-BE49-F238E27FC236}">
                <a16:creationId xmlns:a16="http://schemas.microsoft.com/office/drawing/2014/main" id="{6FC264D1-1261-4761-A3E9-B6E36AD75505}"/>
              </a:ext>
            </a:extLst>
          </p:cNvPr>
          <p:cNvSpPr>
            <a:spLocks noGrp="1"/>
          </p:cNvSpPr>
          <p:nvPr>
            <p:ph type="body" sz="quarter" idx="44" hasCustomPrompt="1"/>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Tree>
    <p:extLst>
      <p:ext uri="{BB962C8B-B14F-4D97-AF65-F5344CB8AC3E}">
        <p14:creationId xmlns:p14="http://schemas.microsoft.com/office/powerpoint/2010/main" val="16119116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5DC0237C-5B3A-423F-9E49-E8750E4FBF84}"/>
              </a:ext>
            </a:extLst>
          </p:cNvPr>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
        <p:nvSpPr>
          <p:cNvPr id="19" name="Text Placeholder 2">
            <a:extLst>
              <a:ext uri="{FF2B5EF4-FFF2-40B4-BE49-F238E27FC236}">
                <a16:creationId xmlns:a16="http://schemas.microsoft.com/office/drawing/2014/main" id="{7F41C0DD-30CA-4397-B0C4-E430873EAE90}"/>
              </a:ext>
            </a:extLst>
          </p:cNvPr>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0C5AAB74-40A5-48A1-AF34-6DF318983D49}"/>
              </a:ext>
            </a:extLst>
          </p:cNvPr>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2776FE14-EFAA-45A1-996A-3F09F63B64EA}"/>
              </a:ext>
            </a:extLst>
          </p:cNvPr>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5629944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6" name="Picture Placeholder 2">
            <a:extLst>
              <a:ext uri="{FF2B5EF4-FFF2-40B4-BE49-F238E27FC236}">
                <a16:creationId xmlns:a16="http://schemas.microsoft.com/office/drawing/2014/main" id="{F54CC3FC-7ECA-453F-B21F-57BB3524A006}"/>
              </a:ext>
            </a:extLst>
          </p:cNvPr>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2916317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FE5166B-EDCB-483E-97A0-84908C4F8935}"/>
              </a:ext>
            </a:extLst>
          </p:cNvPr>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603671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2A76D2-0A07-4012-9496-0C6FC98C1861}"/>
              </a:ext>
            </a:extLst>
          </p:cNvPr>
          <p:cNvSpPr/>
          <p:nvPr userDrawn="1"/>
        </p:nvSpPr>
        <p:spPr>
          <a:xfrm>
            <a:off x="-1" y="1"/>
            <a:ext cx="12192001" cy="6871266"/>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6">
            <a:extLst>
              <a:ext uri="{FF2B5EF4-FFF2-40B4-BE49-F238E27FC236}">
                <a16:creationId xmlns:a16="http://schemas.microsoft.com/office/drawing/2014/main" id="{BA524A99-4FA6-4820-961E-79896EC97AE5}"/>
              </a:ext>
            </a:extLst>
          </p:cNvPr>
          <p:cNvSpPr>
            <a:spLocks noGrp="1"/>
          </p:cNvSpPr>
          <p:nvPr>
            <p:ph type="pic" sz="quarter" idx="12" hasCustomPrompt="1"/>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insert </a:t>
            </a:r>
            <a:r>
              <a:rPr lang="en-GB" noProof="0"/>
              <a:t>picture</a:t>
            </a:r>
          </a:p>
        </p:txBody>
      </p:sp>
      <p:pic>
        <p:nvPicPr>
          <p:cNvPr id="9" name="Picture 8">
            <a:extLst>
              <a:ext uri="{FF2B5EF4-FFF2-40B4-BE49-F238E27FC236}">
                <a16:creationId xmlns:a16="http://schemas.microsoft.com/office/drawing/2014/main" id="{A862A3A3-75F9-4D65-A08C-6B2405471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41314" cy="351868"/>
          </a:xfrm>
          <a:prstGeom prst="rect">
            <a:avLst/>
          </a:prstGeom>
        </p:spPr>
      </p:pic>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7045976"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4565782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586F9F-5BA4-A74E-AAFE-C4A4B340DE72}"/>
              </a:ext>
            </a:extLst>
          </p:cNvPr>
          <p:cNvSpPr/>
          <p:nvPr userDrawn="1"/>
        </p:nvSpPr>
        <p:spPr>
          <a:xfrm>
            <a:off x="0" y="0"/>
            <a:ext cx="12192001" cy="6860633"/>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GB" noProof="0"/>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599093"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Picture Placeholder 16">
            <a:extLst>
              <a:ext uri="{FF2B5EF4-FFF2-40B4-BE49-F238E27FC236}">
                <a16:creationId xmlns:a16="http://schemas.microsoft.com/office/drawing/2014/main" id="{CA817B09-FA85-4201-96DA-9D22BA6F481F}"/>
              </a:ext>
            </a:extLst>
          </p:cNvPr>
          <p:cNvSpPr>
            <a:spLocks noGrp="1"/>
          </p:cNvSpPr>
          <p:nvPr>
            <p:ph type="pic" sz="quarter" idx="12" hasCustomPrompt="1"/>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Tree>
    <p:extLst>
      <p:ext uri="{BB962C8B-B14F-4D97-AF65-F5344CB8AC3E}">
        <p14:creationId xmlns:p14="http://schemas.microsoft.com/office/powerpoint/2010/main" val="160920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9127-91A1-43F0-AE47-30C9D8376D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966993-5800-4D21-8D3C-4CAE2665A9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FEE39A-EADA-42CA-AD26-740D98C84C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DF79A7-4010-4D1F-8EF8-0F16C23D616D}"/>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6" name="Footer Placeholder 5">
            <a:extLst>
              <a:ext uri="{FF2B5EF4-FFF2-40B4-BE49-F238E27FC236}">
                <a16:creationId xmlns:a16="http://schemas.microsoft.com/office/drawing/2014/main" id="{CE825FA2-18F4-4682-A81D-53F9E2373F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C4848F-8D7A-4AA9-82E0-7E42935DAB25}"/>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1612955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72ACBB-FFB3-4FB4-82D9-A6B5CFC8C92F}"/>
              </a:ext>
            </a:extLst>
          </p:cNvPr>
          <p:cNvSpPr>
            <a:spLocks noGrp="1"/>
          </p:cNvSpPr>
          <p:nvPr>
            <p:ph type="body" sz="quarter" idx="16" hasCustomPrompt="1"/>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grpSp>
        <p:nvGrpSpPr>
          <p:cNvPr id="2" name="Group 1">
            <a:extLst>
              <a:ext uri="{FF2B5EF4-FFF2-40B4-BE49-F238E27FC236}">
                <a16:creationId xmlns:a16="http://schemas.microsoft.com/office/drawing/2014/main" id="{753A668F-E042-4245-BFFC-99711CD3DE06}"/>
              </a:ext>
            </a:extLst>
          </p:cNvPr>
          <p:cNvGrpSpPr/>
          <p:nvPr userDrawn="1"/>
        </p:nvGrpSpPr>
        <p:grpSpPr>
          <a:xfrm flipV="1">
            <a:off x="7410472" y="0"/>
            <a:ext cx="4781528" cy="6852478"/>
            <a:chOff x="7410472" y="0"/>
            <a:chExt cx="4781528" cy="6852478"/>
          </a:xfrm>
        </p:grpSpPr>
        <p:sp>
          <p:nvSpPr>
            <p:cNvPr id="41" name="Freeform 40">
              <a:extLst>
                <a:ext uri="{FF2B5EF4-FFF2-40B4-BE49-F238E27FC236}">
                  <a16:creationId xmlns:a16="http://schemas.microsoft.com/office/drawing/2014/main" id="{B7CE82E8-D52F-D643-B039-2EAF4FA0EE45}"/>
                </a:ext>
              </a:extLst>
            </p:cNvPr>
            <p:cNvSpPr/>
            <p:nvPr userDrawn="1"/>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D6241D4A-5D1C-824E-BC70-549704559605}"/>
                </a:ext>
              </a:extLst>
            </p:cNvPr>
            <p:cNvSpPr/>
            <p:nvPr userDrawn="1"/>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929C891D-7608-4401-8BFA-7BB4BBDF004F}"/>
              </a:ext>
            </a:extLst>
          </p:cNvPr>
          <p:cNvSpPr/>
          <p:nvPr userDrawn="1"/>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97256B38-8013-6144-9D23-B533B43CDBCB}"/>
              </a:ext>
            </a:extLst>
          </p:cNvPr>
          <p:cNvSpPr/>
          <p:nvPr userDrawn="1"/>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cxnSp>
        <p:nvCxnSpPr>
          <p:cNvPr id="13" name="Straight Connector 12">
            <a:extLst>
              <a:ext uri="{FF2B5EF4-FFF2-40B4-BE49-F238E27FC236}">
                <a16:creationId xmlns:a16="http://schemas.microsoft.com/office/drawing/2014/main" id="{E797757B-12CF-FA42-8ADD-C957B746CC95}"/>
              </a:ext>
            </a:extLst>
          </p:cNvPr>
          <p:cNvCxnSpPr>
            <a:cxnSpLocks/>
          </p:cNvCxnSpPr>
          <p:nvPr userDrawn="1"/>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3F39B5-8FEE-0441-9169-8FDDBF0938C3}"/>
              </a:ext>
            </a:extLst>
          </p:cNvPr>
          <p:cNvCxnSpPr>
            <a:cxnSpLocks/>
          </p:cNvCxnSpPr>
          <p:nvPr userDrawn="1"/>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85D38A-0244-584C-AF1C-3FE9408D9695}"/>
              </a:ext>
            </a:extLst>
          </p:cNvPr>
          <p:cNvCxnSpPr>
            <a:cxnSpLocks/>
          </p:cNvCxnSpPr>
          <p:nvPr userDrawn="1"/>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2780DD-FC5C-8B45-A130-A1FB45AD91D3}"/>
              </a:ext>
            </a:extLst>
          </p:cNvPr>
          <p:cNvCxnSpPr>
            <a:cxnSpLocks/>
          </p:cNvCxnSpPr>
          <p:nvPr userDrawn="1"/>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4500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7698CC8-7A15-4CAB-8F24-67DA7E3B635E}"/>
              </a:ext>
            </a:extLst>
          </p:cNvPr>
          <p:cNvSpPr/>
          <p:nvPr userDrawn="1"/>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F34B05B2-3782-4678-A34B-8B56BF61B59F}"/>
              </a:ext>
            </a:extLst>
          </p:cNvPr>
          <p:cNvSpPr/>
          <p:nvPr userDrawn="1"/>
        </p:nvSpPr>
        <p:spPr>
          <a:xfrm flipH="1" flipV="1">
            <a:off x="9915779" y="4397"/>
            <a:ext cx="2276221" cy="6853602"/>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4B00AA43-909C-EF49-9B4D-49D099178FEA}"/>
              </a:ext>
            </a:extLst>
          </p:cNvPr>
          <p:cNvGrpSpPr/>
          <p:nvPr userDrawn="1"/>
        </p:nvGrpSpPr>
        <p:grpSpPr>
          <a:xfrm>
            <a:off x="4642441" y="1747515"/>
            <a:ext cx="2907119" cy="2687989"/>
            <a:chOff x="1808480" y="2034708"/>
            <a:chExt cx="1016000" cy="939417"/>
          </a:xfrm>
        </p:grpSpPr>
        <p:pic>
          <p:nvPicPr>
            <p:cNvPr id="3" name="Picture 2">
              <a:extLst>
                <a:ext uri="{FF2B5EF4-FFF2-40B4-BE49-F238E27FC236}">
                  <a16:creationId xmlns:a16="http://schemas.microsoft.com/office/drawing/2014/main" id="{D97BA65B-AE64-C746-B13D-7FA2FA85E857}"/>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15" name="Picture 14">
              <a:extLst>
                <a:ext uri="{FF2B5EF4-FFF2-40B4-BE49-F238E27FC236}">
                  <a16:creationId xmlns:a16="http://schemas.microsoft.com/office/drawing/2014/main" id="{73443284-A3D0-1242-9D77-55FA56DF4CE8}"/>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34" name="Freeform: Shape 33">
            <a:extLst>
              <a:ext uri="{FF2B5EF4-FFF2-40B4-BE49-F238E27FC236}">
                <a16:creationId xmlns:a16="http://schemas.microsoft.com/office/drawing/2014/main" id="{38CF0906-8B84-4B66-BA81-34A0D22A41AC}"/>
              </a:ext>
            </a:extLst>
          </p:cNvPr>
          <p:cNvSpPr/>
          <p:nvPr userDrawn="1"/>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B5A3F59-170C-4358-A0BB-5B1BE3298282}"/>
              </a:ext>
            </a:extLst>
          </p:cNvPr>
          <p:cNvSpPr/>
          <p:nvPr userDrawn="1"/>
        </p:nvSpPr>
        <p:spPr>
          <a:xfrm rot="10800000" flipH="1" flipV="1">
            <a:off x="0" y="0"/>
            <a:ext cx="2170859"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3" name="Text Placeholder 3">
            <a:extLst>
              <a:ext uri="{FF2B5EF4-FFF2-40B4-BE49-F238E27FC236}">
                <a16:creationId xmlns:a16="http://schemas.microsoft.com/office/drawing/2014/main" id="{FC6707B3-6D9E-49A2-9D2D-04F27BE251C2}"/>
              </a:ext>
            </a:extLst>
          </p:cNvPr>
          <p:cNvSpPr>
            <a:spLocks noGrp="1"/>
          </p:cNvSpPr>
          <p:nvPr>
            <p:ph type="body" sz="quarter" idx="18" hasCustomPrompt="1"/>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GB" noProof="0"/>
              <a:t>–Attribution name</a:t>
            </a:r>
          </a:p>
        </p:txBody>
      </p:sp>
      <p:sp>
        <p:nvSpPr>
          <p:cNvPr id="4" name="Text Placeholder 3">
            <a:extLst>
              <a:ext uri="{FF2B5EF4-FFF2-40B4-BE49-F238E27FC236}">
                <a16:creationId xmlns:a16="http://schemas.microsoft.com/office/drawing/2014/main" id="{2726C7A7-D878-47CC-9FE2-513EE61127DE}"/>
              </a:ext>
            </a:extLst>
          </p:cNvPr>
          <p:cNvSpPr>
            <a:spLocks noGrp="1"/>
          </p:cNvSpPr>
          <p:nvPr>
            <p:ph type="body" sz="quarter" idx="19" hasCustomPrompt="1"/>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 to add quote</a:t>
            </a:r>
          </a:p>
        </p:txBody>
      </p:sp>
    </p:spTree>
    <p:extLst>
      <p:ext uri="{BB962C8B-B14F-4D97-AF65-F5344CB8AC3E}">
        <p14:creationId xmlns:p14="http://schemas.microsoft.com/office/powerpoint/2010/main" val="18537494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9" name="Picture 8" descr="A picture containing envelope, stationary, businesscard&#10;&#10;Description automatically generated">
            <a:extLst>
              <a:ext uri="{FF2B5EF4-FFF2-40B4-BE49-F238E27FC236}">
                <a16:creationId xmlns:a16="http://schemas.microsoft.com/office/drawing/2014/main" id="{95FF8235-5A64-4E31-83D5-E4FF5A732377}"/>
              </a:ext>
            </a:extLst>
          </p:cNvPr>
          <p:cNvPicPr>
            <a:picLocks noChangeAspect="1"/>
          </p:cNvPicPr>
          <p:nvPr userDrawn="1"/>
        </p:nvPicPr>
        <p:blipFill rotWithShape="1">
          <a:blip r:embed="rId2">
            <a:alphaModFix amt="91000"/>
          </a:blip>
          <a:srcRect t="24380" r="23270" b="4124"/>
          <a:stretch/>
        </p:blipFill>
        <p:spPr>
          <a:xfrm>
            <a:off x="0" y="0"/>
            <a:ext cx="12210659" cy="6858000"/>
          </a:xfrm>
          <a:custGeom>
            <a:avLst/>
            <a:gdLst>
              <a:gd name="connsiteX0" fmla="*/ 0 w 12210659"/>
              <a:gd name="connsiteY0" fmla="*/ 0 h 6858000"/>
              <a:gd name="connsiteX1" fmla="*/ 12210659 w 12210659"/>
              <a:gd name="connsiteY1" fmla="*/ 0 h 6858000"/>
              <a:gd name="connsiteX2" fmla="*/ 12210659 w 12210659"/>
              <a:gd name="connsiteY2" fmla="*/ 6858000 h 6858000"/>
              <a:gd name="connsiteX3" fmla="*/ 0 w 122106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659" h="6858000">
                <a:moveTo>
                  <a:pt x="0" y="0"/>
                </a:moveTo>
                <a:lnTo>
                  <a:pt x="12210659" y="0"/>
                </a:lnTo>
                <a:lnTo>
                  <a:pt x="12210659" y="6858000"/>
                </a:lnTo>
                <a:lnTo>
                  <a:pt x="0" y="6858000"/>
                </a:lnTo>
                <a:close/>
              </a:path>
            </a:pathLst>
          </a:custGeom>
        </p:spPr>
      </p:pic>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8" name="Picture 7">
            <a:extLst>
              <a:ext uri="{FF2B5EF4-FFF2-40B4-BE49-F238E27FC236}">
                <a16:creationId xmlns:a16="http://schemas.microsoft.com/office/drawing/2014/main" id="{65CFA0AA-800E-7843-B512-35F1E9224D95}"/>
              </a:ext>
            </a:extLst>
          </p:cNvPr>
          <p:cNvPicPr>
            <a:picLocks noChangeAspect="1"/>
          </p:cNvPicPr>
          <p:nvPr userDrawn="1"/>
        </p:nvPicPr>
        <p:blipFill>
          <a:blip r:embed="rId4">
            <a:lum bright="70000" contrast="-70000"/>
            <a:alphaModFix amt="25000"/>
          </a:blip>
          <a:stretch>
            <a:fillRect/>
          </a:stretch>
        </p:blipFill>
        <p:spPr>
          <a:xfrm>
            <a:off x="1119056" y="1659112"/>
            <a:ext cx="735132" cy="639733"/>
          </a:xfrm>
          <a:prstGeom prst="rect">
            <a:avLst/>
          </a:prstGeom>
        </p:spPr>
      </p:pic>
      <p:sp>
        <p:nvSpPr>
          <p:cNvPr id="7" name="Text Placeholder 2">
            <a:extLst>
              <a:ext uri="{FF2B5EF4-FFF2-40B4-BE49-F238E27FC236}">
                <a16:creationId xmlns:a16="http://schemas.microsoft.com/office/drawing/2014/main" id="{7394CB2C-5208-4516-9CE5-87591A200717}"/>
              </a:ext>
            </a:extLst>
          </p:cNvPr>
          <p:cNvSpPr>
            <a:spLocks noGrp="1"/>
          </p:cNvSpPr>
          <p:nvPr>
            <p:ph type="body" sz="quarter" idx="17" hasCustomPrompt="1"/>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0" name="Text Placeholder 2">
            <a:extLst>
              <a:ext uri="{FF2B5EF4-FFF2-40B4-BE49-F238E27FC236}">
                <a16:creationId xmlns:a16="http://schemas.microsoft.com/office/drawing/2014/main" id="{E5376B58-0D2B-4FF4-B53E-D9BC23DE7360}"/>
              </a:ext>
            </a:extLst>
          </p:cNvPr>
          <p:cNvSpPr>
            <a:spLocks noGrp="1"/>
          </p:cNvSpPr>
          <p:nvPr>
            <p:ph type="body" sz="quarter" idx="18" hasCustomPrompt="1"/>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a:t>
            </a:r>
            <a:r>
              <a:rPr lang="en-GB" noProof="0"/>
              <a:t>Attribution</a:t>
            </a:r>
            <a:r>
              <a:rPr lang="en-US"/>
              <a:t> name</a:t>
            </a:r>
          </a:p>
        </p:txBody>
      </p:sp>
    </p:spTree>
    <p:extLst>
      <p:ext uri="{BB962C8B-B14F-4D97-AF65-F5344CB8AC3E}">
        <p14:creationId xmlns:p14="http://schemas.microsoft.com/office/powerpoint/2010/main" val="20751977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8" name="Picture 17">
            <a:extLst>
              <a:ext uri="{FF2B5EF4-FFF2-40B4-BE49-F238E27FC236}">
                <a16:creationId xmlns:a16="http://schemas.microsoft.com/office/drawing/2014/main" id="{150B8144-276B-844E-AB09-856E360E0D4B}"/>
              </a:ext>
            </a:extLst>
          </p:cNvPr>
          <p:cNvPicPr>
            <a:picLocks noChangeAspect="1"/>
          </p:cNvPicPr>
          <p:nvPr userDrawn="1"/>
        </p:nvPicPr>
        <p:blipFill>
          <a:blip r:embed="rId3">
            <a:lum bright="70000" contrast="-70000"/>
            <a:alphaModFix amt="30000"/>
          </a:blip>
          <a:stretch>
            <a:fillRect/>
          </a:stretch>
        </p:blipFill>
        <p:spPr>
          <a:xfrm>
            <a:off x="3712175" y="977594"/>
            <a:ext cx="735132" cy="639733"/>
          </a:xfrm>
          <a:prstGeom prst="rect">
            <a:avLst/>
          </a:prstGeom>
        </p:spPr>
      </p:pic>
      <p:sp>
        <p:nvSpPr>
          <p:cNvPr id="20" name="Freeform: Shape 19">
            <a:extLst>
              <a:ext uri="{FF2B5EF4-FFF2-40B4-BE49-F238E27FC236}">
                <a16:creationId xmlns:a16="http://schemas.microsoft.com/office/drawing/2014/main" id="{5BCDE960-5EC6-49DA-9537-3203C82B14A8}"/>
              </a:ext>
            </a:extLst>
          </p:cNvPr>
          <p:cNvSpPr/>
          <p:nvPr userDrawn="1"/>
        </p:nvSpPr>
        <p:spPr>
          <a:xfrm flipV="1">
            <a:off x="0" y="0"/>
            <a:ext cx="3753196" cy="4975888"/>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34771F24-B90F-2B4E-BFD9-7FA2F32128D3}"/>
              </a:ext>
            </a:extLst>
          </p:cNvPr>
          <p:cNvCxnSpPr>
            <a:cxnSpLocks/>
          </p:cNvCxnSpPr>
          <p:nvPr userDrawn="1"/>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1309D15-EC9B-4E1C-9849-0B80574505B4}"/>
              </a:ext>
            </a:extLst>
          </p:cNvPr>
          <p:cNvSpPr/>
          <p:nvPr userDrawn="1"/>
        </p:nvSpPr>
        <p:spPr>
          <a:xfrm>
            <a:off x="2" y="1"/>
            <a:ext cx="5712299"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86ADD10B-0146-F745-B646-3159F9A476D9}"/>
              </a:ext>
            </a:extLst>
          </p:cNvPr>
          <p:cNvCxnSpPr>
            <a:cxnSpLocks/>
          </p:cNvCxnSpPr>
          <p:nvPr userDrawn="1"/>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EC95B8E-39CC-444F-A866-75C77C714FBD}"/>
              </a:ext>
            </a:extLst>
          </p:cNvPr>
          <p:cNvSpPr>
            <a:spLocks noGrp="1"/>
          </p:cNvSpPr>
          <p:nvPr>
            <p:ph type="body" sz="quarter" idx="17" hasCustomPrompt="1"/>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2" name="Text Placeholder 2">
            <a:extLst>
              <a:ext uri="{FF2B5EF4-FFF2-40B4-BE49-F238E27FC236}">
                <a16:creationId xmlns:a16="http://schemas.microsoft.com/office/drawing/2014/main" id="{6D020BAC-609F-401F-BEDF-5E4D14F6090B}"/>
              </a:ext>
            </a:extLst>
          </p:cNvPr>
          <p:cNvSpPr>
            <a:spLocks noGrp="1"/>
          </p:cNvSpPr>
          <p:nvPr>
            <p:ph type="body" sz="quarter" idx="18" hasCustomPrompt="1"/>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noProof="0"/>
              <a:t>–Attribution name</a:t>
            </a:r>
          </a:p>
        </p:txBody>
      </p:sp>
    </p:spTree>
    <p:extLst>
      <p:ext uri="{BB962C8B-B14F-4D97-AF65-F5344CB8AC3E}">
        <p14:creationId xmlns:p14="http://schemas.microsoft.com/office/powerpoint/2010/main" val="8414186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B31051F-FBBC-40A7-A61A-056F1FEA4451}"/>
              </a:ext>
            </a:extLst>
          </p:cNvPr>
          <p:cNvSpPr/>
          <p:nvPr userDrawn="1"/>
        </p:nvSpPr>
        <p:spPr>
          <a:xfrm>
            <a:off x="7973568" y="4032504"/>
            <a:ext cx="4218432" cy="2834640"/>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E9E87C1-9A3A-4500-86C6-E801FFF2C005}"/>
              </a:ext>
            </a:extLst>
          </p:cNvPr>
          <p:cNvSpPr/>
          <p:nvPr userDrawn="1"/>
        </p:nvSpPr>
        <p:spPr>
          <a:xfrm>
            <a:off x="4448326" y="2"/>
            <a:ext cx="7743674" cy="6860921"/>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1F6C0BD-34E2-F343-B5DD-837F21A1131F}"/>
              </a:ext>
            </a:extLst>
          </p:cNvPr>
          <p:cNvCxnSpPr>
            <a:cxnSpLocks/>
          </p:cNvCxnSpPr>
          <p:nvPr userDrawn="1"/>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 name="Text Placeholder 2">
            <a:extLst>
              <a:ext uri="{FF2B5EF4-FFF2-40B4-BE49-F238E27FC236}">
                <a16:creationId xmlns:a16="http://schemas.microsoft.com/office/drawing/2014/main" id="{EF691EB9-C81E-45A1-9DB1-928056528407}"/>
              </a:ext>
            </a:extLst>
          </p:cNvPr>
          <p:cNvSpPr>
            <a:spLocks noGrp="1"/>
          </p:cNvSpPr>
          <p:nvPr>
            <p:ph type="body" sz="quarter" idx="16" hasCustomPrompt="1"/>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add quote</a:t>
            </a:r>
          </a:p>
        </p:txBody>
      </p:sp>
    </p:spTree>
    <p:extLst>
      <p:ext uri="{BB962C8B-B14F-4D97-AF65-F5344CB8AC3E}">
        <p14:creationId xmlns:p14="http://schemas.microsoft.com/office/powerpoint/2010/main" val="41311038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3" name="Picture 12">
            <a:extLst>
              <a:ext uri="{FF2B5EF4-FFF2-40B4-BE49-F238E27FC236}">
                <a16:creationId xmlns:a16="http://schemas.microsoft.com/office/drawing/2014/main" id="{9DE6D801-0970-A944-893E-ECB4C295E379}"/>
              </a:ext>
            </a:extLst>
          </p:cNvPr>
          <p:cNvPicPr>
            <a:picLocks noChangeAspect="1"/>
          </p:cNvPicPr>
          <p:nvPr userDrawn="1"/>
        </p:nvPicPr>
        <p:blipFill rotWithShape="1">
          <a:blip r:embed="rId3"/>
          <a:srcRect b="60978"/>
          <a:stretch/>
        </p:blipFill>
        <p:spPr>
          <a:xfrm>
            <a:off x="0" y="6775487"/>
            <a:ext cx="12192000" cy="82513"/>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add text</a:t>
            </a:r>
          </a:p>
          <a:p>
            <a:pPr lvl="1"/>
            <a:r>
              <a:rPr lang="en-GB" noProof="0"/>
              <a:t>Second</a:t>
            </a:r>
            <a:r>
              <a:rPr lang="en-US"/>
              <a:t>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r>
              <a:rPr lang="en-US"/>
              <a:t>Click to </a:t>
            </a:r>
            <a:r>
              <a:rPr lang="en-GB" noProof="0"/>
              <a:t>insert</a:t>
            </a:r>
            <a:r>
              <a:rPr lang="en-US"/>
              <a: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6843860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9" cy="6864096"/>
          </a:xfrm>
          <a:prstGeom prst="rect">
            <a:avLst/>
          </a:prstGeom>
        </p:spPr>
      </p:pic>
      <p:sp>
        <p:nvSpPr>
          <p:cNvPr id="6" name="Rectangle 5"/>
          <p:cNvSpPr/>
          <p:nvPr userDrawn="1"/>
        </p:nvSpPr>
        <p:spPr>
          <a:xfrm>
            <a:off x="-14288" y="5892800"/>
            <a:ext cx="12214227"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15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3" y="2066471"/>
            <a:ext cx="5741988" cy="419100"/>
          </a:xfrm>
          <a:prstGeom prst="rect">
            <a:avLst/>
          </a:prstGeom>
          <a:ln>
            <a:noFill/>
          </a:ln>
        </p:spPr>
        <p:txBody>
          <a:bodyPr>
            <a:noAutofit/>
          </a:bodyPr>
          <a:lstStyle>
            <a:lvl1pPr marL="214313" indent="-214313">
              <a:buClr>
                <a:schemeClr val="bg1"/>
              </a:buClr>
              <a:buFont typeface="Arial" panose="020B0604020202020204" pitchFamily="34" charset="0"/>
              <a:buChar char="—"/>
              <a:defRPr lang="en-US" sz="135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4" y="6413928"/>
            <a:ext cx="4962525" cy="178960"/>
          </a:xfrm>
          <a:prstGeom prst="rect">
            <a:avLst/>
          </a:prstGeom>
          <a:noFill/>
        </p:spPr>
        <p:txBody>
          <a:bodyPr anchor="b">
            <a:spAutoFit/>
          </a:bodyPr>
          <a:lstStyle/>
          <a:p>
            <a:pPr fontAlgn="auto">
              <a:spcBef>
                <a:spcPts val="0"/>
              </a:spcBef>
              <a:spcAft>
                <a:spcPts val="0"/>
              </a:spcAft>
              <a:defRPr/>
            </a:pPr>
            <a:r>
              <a:rPr lang="en-US" sz="563">
                <a:solidFill>
                  <a:srgbClr val="7F7F7F"/>
                </a:solidFill>
                <a:latin typeface="+mn-lt"/>
                <a:ea typeface="+mn-ea"/>
                <a:cs typeface="+mn-cs"/>
              </a:rPr>
              <a:t>Confidential</a:t>
            </a:r>
          </a:p>
        </p:txBody>
      </p:sp>
      <p:sp>
        <p:nvSpPr>
          <p:cNvPr id="12" name="TextBox 11"/>
          <p:cNvSpPr txBox="1"/>
          <p:nvPr userDrawn="1"/>
        </p:nvSpPr>
        <p:spPr>
          <a:xfrm>
            <a:off x="269876" y="6384925"/>
            <a:ext cx="517525" cy="178960"/>
          </a:xfrm>
          <a:prstGeom prst="rect">
            <a:avLst/>
          </a:prstGeom>
          <a:noFill/>
        </p:spPr>
        <p:txBody>
          <a:bodyPr>
            <a:spAutoFit/>
          </a:bodyPr>
          <a:lstStyle/>
          <a:p>
            <a:pPr algn="ctr" fontAlgn="auto">
              <a:spcBef>
                <a:spcPts val="0"/>
              </a:spcBef>
              <a:spcAft>
                <a:spcPts val="0"/>
              </a:spcAft>
              <a:defRPr/>
            </a:pPr>
            <a:fld id="{748C81E0-BCAE-1A49-9E3C-6F452C93A964}" type="slidenum">
              <a:rPr lang="en-US" sz="563">
                <a:solidFill>
                  <a:srgbClr val="7F7F7F"/>
                </a:solidFill>
                <a:latin typeface="+mn-lt"/>
                <a:ea typeface="+mn-ea"/>
                <a:cs typeface="+mn-cs"/>
              </a:rPr>
              <a:pPr algn="ctr" fontAlgn="auto">
                <a:spcBef>
                  <a:spcPts val="0"/>
                </a:spcBef>
                <a:spcAft>
                  <a:spcPts val="0"/>
                </a:spcAft>
                <a:defRPr/>
              </a:pPr>
              <a:t>‹#›</a:t>
            </a:fld>
            <a:r>
              <a:rPr lang="en-US" sz="563">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1" cy="569650"/>
          </a:xfrm>
          <a:prstGeom prst="rect">
            <a:avLst/>
          </a:prstGeom>
        </p:spPr>
      </p:pic>
    </p:spTree>
    <p:extLst>
      <p:ext uri="{BB962C8B-B14F-4D97-AF65-F5344CB8AC3E}">
        <p14:creationId xmlns:p14="http://schemas.microsoft.com/office/powerpoint/2010/main" val="39271625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2946899299"/>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C66C643-40F3-483E-8046-AFCC63C2DE5C}"/>
              </a:ext>
            </a:extLst>
          </p:cNvPr>
          <p:cNvPicPr>
            <a:picLocks noChangeAspect="1"/>
          </p:cNvPicPr>
          <p:nvPr userDrawn="1"/>
        </p:nvPicPr>
        <p:blipFill>
          <a:blip r:embed="rId2"/>
          <a:stretch>
            <a:fillRect/>
          </a:stretch>
        </p:blipFill>
        <p:spPr>
          <a:xfrm>
            <a:off x="0" y="2974"/>
            <a:ext cx="12192000" cy="6852052"/>
          </a:xfrm>
          <a:prstGeom prst="rect">
            <a:avLst/>
          </a:prstGeom>
        </p:spPr>
      </p:pic>
      <p:pic>
        <p:nvPicPr>
          <p:cNvPr id="6" name="Picture 5">
            <a:extLst>
              <a:ext uri="{FF2B5EF4-FFF2-40B4-BE49-F238E27FC236}">
                <a16:creationId xmlns:a16="http://schemas.microsoft.com/office/drawing/2014/main" id="{23F31C1A-E0A7-A64C-A2AA-507F922458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40" name="Picture Placeholder 39">
            <a:extLst>
              <a:ext uri="{FF2B5EF4-FFF2-40B4-BE49-F238E27FC236}">
                <a16:creationId xmlns:a16="http://schemas.microsoft.com/office/drawing/2014/main" id="{8F2B69CC-26B8-4B8E-BBDE-7AFA698148BF}"/>
              </a:ext>
            </a:extLst>
          </p:cNvPr>
          <p:cNvSpPr>
            <a:spLocks noGrp="1"/>
          </p:cNvSpPr>
          <p:nvPr>
            <p:ph type="pic" sz="quarter" idx="12"/>
          </p:nvPr>
        </p:nvSpPr>
        <p:spPr>
          <a:xfrm>
            <a:off x="2" y="0"/>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p:spPr>
        <p:txBody>
          <a:bodyPr wrap="square">
            <a:noAutofit/>
          </a:bodyPr>
          <a:lstStyle>
            <a:lvl1pPr marL="0" indent="0">
              <a:buNone/>
              <a:defRPr sz="2000"/>
            </a:lvl1pPr>
          </a:lstStyle>
          <a:p>
            <a:r>
              <a:rPr lang="en-US"/>
              <a:t>Click icon to add picture</a:t>
            </a:r>
          </a:p>
        </p:txBody>
      </p:sp>
      <p:sp>
        <p:nvSpPr>
          <p:cNvPr id="8" name="Text Placeholder 6">
            <a:extLst>
              <a:ext uri="{FF2B5EF4-FFF2-40B4-BE49-F238E27FC236}">
                <a16:creationId xmlns:a16="http://schemas.microsoft.com/office/drawing/2014/main" id="{625E8838-ACD5-474B-90EC-26C2E54E840E}"/>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9" name="Text Placeholder 36">
            <a:extLst>
              <a:ext uri="{FF2B5EF4-FFF2-40B4-BE49-F238E27FC236}">
                <a16:creationId xmlns:a16="http://schemas.microsoft.com/office/drawing/2014/main" id="{7FA01587-6051-0946-99CB-CA48355C1AB4}"/>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
        <p:nvSpPr>
          <p:cNvPr id="7" name="Graphic 7">
            <a:extLst>
              <a:ext uri="{FF2B5EF4-FFF2-40B4-BE49-F238E27FC236}">
                <a16:creationId xmlns:a16="http://schemas.microsoft.com/office/drawing/2014/main" id="{F2F34853-1E04-4CBC-9618-6C1E67B88C9C}"/>
              </a:ext>
            </a:extLst>
          </p:cNvPr>
          <p:cNvSpPr/>
          <p:nvPr userDrawn="1"/>
        </p:nvSpPr>
        <p:spPr>
          <a:xfrm>
            <a:off x="0" y="3386708"/>
            <a:ext cx="7580609" cy="347129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rtlCol="0" anchor="ctr"/>
          <a:lstStyle/>
          <a:p>
            <a:endParaRPr lang="en-US"/>
          </a:p>
        </p:txBody>
      </p:sp>
    </p:spTree>
    <p:extLst>
      <p:ext uri="{BB962C8B-B14F-4D97-AF65-F5344CB8AC3E}">
        <p14:creationId xmlns:p14="http://schemas.microsoft.com/office/powerpoint/2010/main" val="3125437226"/>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9B6249-8913-4402-A7D8-F137931E92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58841F20-E0C5-4E26-AE62-56529CA19B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8" name="Text Placeholder 6">
            <a:extLst>
              <a:ext uri="{FF2B5EF4-FFF2-40B4-BE49-F238E27FC236}">
                <a16:creationId xmlns:a16="http://schemas.microsoft.com/office/drawing/2014/main" id="{CDF5646C-021E-4CF0-B5B2-764234D88D45}"/>
              </a:ext>
            </a:extLst>
          </p:cNvPr>
          <p:cNvSpPr>
            <a:spLocks noGrp="1"/>
          </p:cNvSpPr>
          <p:nvPr>
            <p:ph type="body" sz="quarter" idx="11" hasCustomPrompt="1"/>
          </p:nvPr>
        </p:nvSpPr>
        <p:spPr>
          <a:xfrm>
            <a:off x="7924800" y="3804971"/>
            <a:ext cx="3657600" cy="1271588"/>
          </a:xfrm>
          <a:prstGeom prst="rect">
            <a:avLst/>
          </a:prstGeom>
        </p:spPr>
        <p:txBody>
          <a:bodyPr lIns="0" rIns="0" anchor="t"/>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0" name="Text Placeholder 36">
            <a:extLst>
              <a:ext uri="{FF2B5EF4-FFF2-40B4-BE49-F238E27FC236}">
                <a16:creationId xmlns:a16="http://schemas.microsoft.com/office/drawing/2014/main" id="{D0234E23-2358-4D9E-AB19-3E3B4CB3478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1221597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28844-A910-4780-AA0E-3A212DEAD2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083494-E877-4731-9362-0EF282EF78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D54894-8291-4E66-B3AF-D12038326D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E1D4A8-EE1A-46AE-8BAB-CE4B0A70CF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335EB0-6A36-47FA-9BF1-32A41A29DC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79B22B-5D67-4173-B283-16E8D157A4F7}"/>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8" name="Footer Placeholder 7">
            <a:extLst>
              <a:ext uri="{FF2B5EF4-FFF2-40B4-BE49-F238E27FC236}">
                <a16:creationId xmlns:a16="http://schemas.microsoft.com/office/drawing/2014/main" id="{07162988-8E2E-44F3-BC08-8D2623928B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5468F3-992E-4EB4-BF45-B1338D60DCB9}"/>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6097371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19" name="Picture 18" descr="A picture containing animal, fish&#10;&#10;Description automatically generated">
            <a:extLst>
              <a:ext uri="{FF2B5EF4-FFF2-40B4-BE49-F238E27FC236}">
                <a16:creationId xmlns:a16="http://schemas.microsoft.com/office/drawing/2014/main" id="{8147F25E-A481-48EC-A799-BBB6010581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7" name="Picture Placeholder 16">
            <a:extLst>
              <a:ext uri="{FF2B5EF4-FFF2-40B4-BE49-F238E27FC236}">
                <a16:creationId xmlns:a16="http://schemas.microsoft.com/office/drawing/2014/main" id="{65D46A15-D204-424C-9BDE-FD25936FBDA9}"/>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1" name="Text Placeholder 6">
            <a:extLst>
              <a:ext uri="{FF2B5EF4-FFF2-40B4-BE49-F238E27FC236}">
                <a16:creationId xmlns:a16="http://schemas.microsoft.com/office/drawing/2014/main" id="{F29F42E2-DD88-43FC-868F-0A331EEB4683}"/>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2" name="Text Placeholder 36">
            <a:extLst>
              <a:ext uri="{FF2B5EF4-FFF2-40B4-BE49-F238E27FC236}">
                <a16:creationId xmlns:a16="http://schemas.microsoft.com/office/drawing/2014/main" id="{2A3732F4-357D-4B54-AE8F-69623465F239}"/>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FBA6FF60-F0B5-EF41-8F61-7F7388FC0D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10" name="Graphic 4">
            <a:extLst>
              <a:ext uri="{FF2B5EF4-FFF2-40B4-BE49-F238E27FC236}">
                <a16:creationId xmlns:a16="http://schemas.microsoft.com/office/drawing/2014/main" id="{E80A3B36-7B3B-4B55-942B-3355FBD03936}"/>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a:gsLst>
              <a:gs pos="0">
                <a:schemeClr val="accent1">
                  <a:alpha val="90000"/>
                </a:schemeClr>
              </a:gs>
              <a:gs pos="100000">
                <a:schemeClr val="accent3">
                  <a:alpha val="90000"/>
                </a:schemeClr>
              </a:gs>
            </a:gsLst>
            <a:lin ang="10800000" scaled="1"/>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1408942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3724CE-9E3B-415B-8F28-12EED683E66F}"/>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77A39ADB-6AFA-4AA0-894C-81B85DA6A355}"/>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32B9E9F7-7966-45F8-9583-22CBC58C8936}"/>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E9C00A87-B378-2449-BFAA-F7516B2098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21392379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3CC7F6-FAC2-411A-9CDC-E4CBE9CB98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70B6A775-70C9-49CA-A602-22A10909E69E}"/>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D40DDC5F-891A-471E-8BD0-0474690E2A3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692456E2-C3AD-CF4A-8545-5A108C8DB8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BF5291B-4AE1-4EF1-B31D-7344D1447A3E}"/>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73457F43-AF46-4CEC-A27C-D36D79774E4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458692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BE30D9-F1F5-405F-86C3-2F22D1D2FEBE}"/>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BD759CD5-7733-4865-94D0-3C025197BDF4}"/>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63EAE161-4096-4980-91F6-CDB2C71A7D75}"/>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81D6A819-65B1-B548-B13A-86D19D5707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26449738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C29118-FAEA-4CFC-B758-3A462877CE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3276A094-0F46-4740-8A23-81D51CF45E39}"/>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7531585B-D5C3-489D-AFCF-1915A1CAFE9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24F2AF89-5A43-E046-9CEF-D6E00063F8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4F2BC1D-0A56-4D3F-AD9D-87EE429C75BD}"/>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13D5E389-D119-4E18-AE55-BD6E21699EE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0921398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85344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pic>
        <p:nvPicPr>
          <p:cNvPr id="11" name="Picture 10">
            <a:extLst>
              <a:ext uri="{FF2B5EF4-FFF2-40B4-BE49-F238E27FC236}">
                <a16:creationId xmlns:a16="http://schemas.microsoft.com/office/drawing/2014/main" id="{C37E1C0B-25CE-49AB-9945-14AC3E602816}"/>
              </a:ext>
            </a:extLst>
          </p:cNvPr>
          <p:cNvPicPr>
            <a:picLocks noChangeAspect="1"/>
          </p:cNvPicPr>
          <p:nvPr userDrawn="1"/>
        </p:nvPicPr>
        <p:blipFill rotWithShape="1">
          <a:blip r:embed="rId3"/>
          <a:srcRect l="72237" b="37123"/>
          <a:stretch/>
        </p:blipFill>
        <p:spPr>
          <a:xfrm>
            <a:off x="8807116" y="0"/>
            <a:ext cx="3384884" cy="4312118"/>
          </a:xfrm>
          <a:prstGeom prst="rect">
            <a:avLst/>
          </a:prstGeom>
        </p:spPr>
      </p:pic>
      <p:pic>
        <p:nvPicPr>
          <p:cNvPr id="12" name="Picture 11">
            <a:extLst>
              <a:ext uri="{FF2B5EF4-FFF2-40B4-BE49-F238E27FC236}">
                <a16:creationId xmlns:a16="http://schemas.microsoft.com/office/drawing/2014/main" id="{37DE9540-572B-49EB-BBE1-8F5ABA880A93}"/>
              </a:ext>
            </a:extLst>
          </p:cNvPr>
          <p:cNvPicPr>
            <a:picLocks noChangeAspect="1"/>
          </p:cNvPicPr>
          <p:nvPr userDrawn="1"/>
        </p:nvPicPr>
        <p:blipFill>
          <a:blip r:embed="rId4"/>
          <a:stretch>
            <a:fillRect/>
          </a:stretch>
        </p:blipFill>
        <p:spPr>
          <a:xfrm>
            <a:off x="0" y="6781800"/>
            <a:ext cx="12192000" cy="76200"/>
          </a:xfrm>
          <a:prstGeom prst="rect">
            <a:avLst/>
          </a:prstGeom>
        </p:spPr>
      </p:pic>
      <p:sp>
        <p:nvSpPr>
          <p:cNvPr id="15" name="Content Placeholder 2">
            <a:extLst>
              <a:ext uri="{FF2B5EF4-FFF2-40B4-BE49-F238E27FC236}">
                <a16:creationId xmlns:a16="http://schemas.microsoft.com/office/drawing/2014/main" id="{C216CBA1-BEA5-4928-B940-38E632C00C6F}"/>
              </a:ext>
            </a:extLst>
          </p:cNvPr>
          <p:cNvSpPr>
            <a:spLocks noGrp="1"/>
          </p:cNvSpPr>
          <p:nvPr>
            <p:ph sz="quarter" idx="21" hasCustomPrompt="1"/>
          </p:nvPr>
        </p:nvSpPr>
        <p:spPr>
          <a:xfrm>
            <a:off x="609599" y="1371600"/>
            <a:ext cx="8867775" cy="45069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3853761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GB" noProof="0"/>
              <a:t>Click to edit master title style</a:t>
            </a:r>
          </a:p>
        </p:txBody>
      </p:sp>
      <p:sp>
        <p:nvSpPr>
          <p:cNvPr id="15" name="Text Placeholder 14">
            <a:extLst>
              <a:ext uri="{FF2B5EF4-FFF2-40B4-BE49-F238E27FC236}">
                <a16:creationId xmlns:a16="http://schemas.microsoft.com/office/drawing/2014/main" id="{49210AAC-8FF8-46F0-A01F-0BD24111C393}"/>
              </a:ext>
            </a:extLst>
          </p:cNvPr>
          <p:cNvSpPr>
            <a:spLocks noGrp="1"/>
          </p:cNvSpPr>
          <p:nvPr>
            <p:ph type="body" sz="quarter" idx="10" hasCustomPrompt="1"/>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GB" noProof="0"/>
              <a:t>##</a:t>
            </a:r>
          </a:p>
        </p:txBody>
      </p:sp>
      <p:sp>
        <p:nvSpPr>
          <p:cNvPr id="17" name="Text Placeholder 14">
            <a:extLst>
              <a:ext uri="{FF2B5EF4-FFF2-40B4-BE49-F238E27FC236}">
                <a16:creationId xmlns:a16="http://schemas.microsoft.com/office/drawing/2014/main" id="{F49B1255-E616-42CA-9A44-9B8D3D3EFE76}"/>
              </a:ext>
            </a:extLst>
          </p:cNvPr>
          <p:cNvSpPr>
            <a:spLocks noGrp="1"/>
          </p:cNvSpPr>
          <p:nvPr>
            <p:ph type="body" sz="quarter" idx="11" hasCustomPrompt="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18" name="Text Placeholder 14">
            <a:extLst>
              <a:ext uri="{FF2B5EF4-FFF2-40B4-BE49-F238E27FC236}">
                <a16:creationId xmlns:a16="http://schemas.microsoft.com/office/drawing/2014/main" id="{0236DF5E-02FB-4D0D-B154-96FBE01314E9}"/>
              </a:ext>
            </a:extLst>
          </p:cNvPr>
          <p:cNvSpPr>
            <a:spLocks noGrp="1"/>
          </p:cNvSpPr>
          <p:nvPr>
            <p:ph type="body" sz="quarter" idx="12" hasCustomPrompt="1"/>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19" name="Text Placeholder 14">
            <a:extLst>
              <a:ext uri="{FF2B5EF4-FFF2-40B4-BE49-F238E27FC236}">
                <a16:creationId xmlns:a16="http://schemas.microsoft.com/office/drawing/2014/main" id="{5E386D22-AEA2-4022-826F-AC213839AC3D}"/>
              </a:ext>
            </a:extLst>
          </p:cNvPr>
          <p:cNvSpPr>
            <a:spLocks noGrp="1"/>
          </p:cNvSpPr>
          <p:nvPr>
            <p:ph type="body" sz="quarter" idx="13" hasCustomPrompt="1"/>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0" name="Text Placeholder 14">
            <a:extLst>
              <a:ext uri="{FF2B5EF4-FFF2-40B4-BE49-F238E27FC236}">
                <a16:creationId xmlns:a16="http://schemas.microsoft.com/office/drawing/2014/main" id="{85A245C2-2791-408B-AB20-FBD474E7059A}"/>
              </a:ext>
            </a:extLst>
          </p:cNvPr>
          <p:cNvSpPr>
            <a:spLocks noGrp="1"/>
          </p:cNvSpPr>
          <p:nvPr>
            <p:ph type="body" sz="quarter" idx="14" hasCustomPrompt="1"/>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1" name="Text Placeholder 14">
            <a:extLst>
              <a:ext uri="{FF2B5EF4-FFF2-40B4-BE49-F238E27FC236}">
                <a16:creationId xmlns:a16="http://schemas.microsoft.com/office/drawing/2014/main" id="{60286D20-16B3-4C48-B086-37FAD17EAB81}"/>
              </a:ext>
            </a:extLst>
          </p:cNvPr>
          <p:cNvSpPr>
            <a:spLocks noGrp="1"/>
          </p:cNvSpPr>
          <p:nvPr>
            <p:ph type="body" sz="quarter" idx="15" hasCustomPrompt="1"/>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US"/>
              <a:t>##</a:t>
            </a:r>
          </a:p>
        </p:txBody>
      </p:sp>
      <p:sp>
        <p:nvSpPr>
          <p:cNvPr id="22" name="Text Placeholder 14">
            <a:extLst>
              <a:ext uri="{FF2B5EF4-FFF2-40B4-BE49-F238E27FC236}">
                <a16:creationId xmlns:a16="http://schemas.microsoft.com/office/drawing/2014/main" id="{11965CC1-CBF3-4456-B704-4C8BEF2E971B}"/>
              </a:ext>
            </a:extLst>
          </p:cNvPr>
          <p:cNvSpPr>
            <a:spLocks noGrp="1"/>
          </p:cNvSpPr>
          <p:nvPr>
            <p:ph type="body" sz="quarter" idx="16" hasCustomPrompt="1"/>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3" name="Text Placeholder 14">
            <a:extLst>
              <a:ext uri="{FF2B5EF4-FFF2-40B4-BE49-F238E27FC236}">
                <a16:creationId xmlns:a16="http://schemas.microsoft.com/office/drawing/2014/main" id="{8D1A46BB-CD37-4782-8D2C-2AF2ED290C5D}"/>
              </a:ext>
            </a:extLst>
          </p:cNvPr>
          <p:cNvSpPr>
            <a:spLocks noGrp="1"/>
          </p:cNvSpPr>
          <p:nvPr>
            <p:ph type="body" sz="quarter" idx="17" hasCustomPrompt="1"/>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4" name="Text Placeholder 14">
            <a:extLst>
              <a:ext uri="{FF2B5EF4-FFF2-40B4-BE49-F238E27FC236}">
                <a16:creationId xmlns:a16="http://schemas.microsoft.com/office/drawing/2014/main" id="{53808691-F177-4AF9-A74A-E9C0154D68C9}"/>
              </a:ext>
            </a:extLst>
          </p:cNvPr>
          <p:cNvSpPr>
            <a:spLocks noGrp="1"/>
          </p:cNvSpPr>
          <p:nvPr>
            <p:ph type="body" sz="quarter" idx="18" hasCustomPrompt="1"/>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25" name="Text Placeholder 14">
            <a:extLst>
              <a:ext uri="{FF2B5EF4-FFF2-40B4-BE49-F238E27FC236}">
                <a16:creationId xmlns:a16="http://schemas.microsoft.com/office/drawing/2014/main" id="{D8B702E8-22A7-450D-B7D9-546DEE0B4D67}"/>
              </a:ext>
            </a:extLst>
          </p:cNvPr>
          <p:cNvSpPr>
            <a:spLocks noGrp="1"/>
          </p:cNvSpPr>
          <p:nvPr>
            <p:ph type="body" sz="quarter" idx="19" hasCustomPrompt="1"/>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6" name="Text Placeholder 27">
            <a:extLst>
              <a:ext uri="{FF2B5EF4-FFF2-40B4-BE49-F238E27FC236}">
                <a16:creationId xmlns:a16="http://schemas.microsoft.com/office/drawing/2014/main" id="{D30610FB-2D5B-4047-90F6-6F14FC1525B9}"/>
              </a:ext>
            </a:extLst>
          </p:cNvPr>
          <p:cNvSpPr>
            <a:spLocks noGrp="1"/>
          </p:cNvSpPr>
          <p:nvPr>
            <p:ph type="body" sz="quarter" idx="20" hasCustomPrompt="1"/>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7" name="Text Placeholder 27">
            <a:extLst>
              <a:ext uri="{FF2B5EF4-FFF2-40B4-BE49-F238E27FC236}">
                <a16:creationId xmlns:a16="http://schemas.microsoft.com/office/drawing/2014/main" id="{3AA40F9A-BFAC-4100-AEFA-B64A4C0E8C0D}"/>
              </a:ext>
            </a:extLst>
          </p:cNvPr>
          <p:cNvSpPr>
            <a:spLocks noGrp="1"/>
          </p:cNvSpPr>
          <p:nvPr>
            <p:ph type="body" sz="quarter" idx="21" hasCustomPrompt="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GB" noProof="0"/>
              <a:t>Subtitle</a:t>
            </a:r>
          </a:p>
        </p:txBody>
      </p:sp>
      <p:sp>
        <p:nvSpPr>
          <p:cNvPr id="28" name="Text Placeholder 27">
            <a:extLst>
              <a:ext uri="{FF2B5EF4-FFF2-40B4-BE49-F238E27FC236}">
                <a16:creationId xmlns:a16="http://schemas.microsoft.com/office/drawing/2014/main" id="{7F2224A7-03BE-4251-B0FB-BE7B3E9D3D9D}"/>
              </a:ext>
            </a:extLst>
          </p:cNvPr>
          <p:cNvSpPr>
            <a:spLocks noGrp="1"/>
          </p:cNvSpPr>
          <p:nvPr>
            <p:ph type="body" sz="quarter" idx="22" hasCustomPrompt="1"/>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27">
            <a:extLst>
              <a:ext uri="{FF2B5EF4-FFF2-40B4-BE49-F238E27FC236}">
                <a16:creationId xmlns:a16="http://schemas.microsoft.com/office/drawing/2014/main" id="{92FEDE8A-0582-4ABC-B3D1-9BA3C1D54A1D}"/>
              </a:ext>
            </a:extLst>
          </p:cNvPr>
          <p:cNvSpPr>
            <a:spLocks noGrp="1"/>
          </p:cNvSpPr>
          <p:nvPr>
            <p:ph type="body" sz="quarter" idx="23" hasCustomPrompt="1"/>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0" name="Text Placeholder 27">
            <a:extLst>
              <a:ext uri="{FF2B5EF4-FFF2-40B4-BE49-F238E27FC236}">
                <a16:creationId xmlns:a16="http://schemas.microsoft.com/office/drawing/2014/main" id="{B0678AC4-5964-4B76-A4B7-C2497933DE1F}"/>
              </a:ext>
            </a:extLst>
          </p:cNvPr>
          <p:cNvSpPr>
            <a:spLocks noGrp="1"/>
          </p:cNvSpPr>
          <p:nvPr>
            <p:ph type="body" sz="quarter" idx="24" hasCustomPrompt="1"/>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1" name="Text Placeholder 27">
            <a:extLst>
              <a:ext uri="{FF2B5EF4-FFF2-40B4-BE49-F238E27FC236}">
                <a16:creationId xmlns:a16="http://schemas.microsoft.com/office/drawing/2014/main" id="{79497123-1128-4478-8F9E-5E31BD54A1FC}"/>
              </a:ext>
            </a:extLst>
          </p:cNvPr>
          <p:cNvSpPr>
            <a:spLocks noGrp="1"/>
          </p:cNvSpPr>
          <p:nvPr>
            <p:ph type="body" sz="quarter" idx="25" hasCustomPrompt="1"/>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2" name="Text Placeholder 27">
            <a:extLst>
              <a:ext uri="{FF2B5EF4-FFF2-40B4-BE49-F238E27FC236}">
                <a16:creationId xmlns:a16="http://schemas.microsoft.com/office/drawing/2014/main" id="{67DF4FAC-E9AA-4F7C-B482-178AEF72E41D}"/>
              </a:ext>
            </a:extLst>
          </p:cNvPr>
          <p:cNvSpPr>
            <a:spLocks noGrp="1"/>
          </p:cNvSpPr>
          <p:nvPr>
            <p:ph type="body" sz="quarter" idx="26" hasCustomPrompt="1"/>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27">
            <a:extLst>
              <a:ext uri="{FF2B5EF4-FFF2-40B4-BE49-F238E27FC236}">
                <a16:creationId xmlns:a16="http://schemas.microsoft.com/office/drawing/2014/main" id="{9A20ACD0-DC10-4ED1-B7E0-60C6B8F45033}"/>
              </a:ext>
            </a:extLst>
          </p:cNvPr>
          <p:cNvSpPr>
            <a:spLocks noGrp="1"/>
          </p:cNvSpPr>
          <p:nvPr>
            <p:ph type="body" sz="quarter" idx="27" hasCustomPrompt="1"/>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4" name="Text Placeholder 27">
            <a:extLst>
              <a:ext uri="{FF2B5EF4-FFF2-40B4-BE49-F238E27FC236}">
                <a16:creationId xmlns:a16="http://schemas.microsoft.com/office/drawing/2014/main" id="{3D3C5426-2C85-4C2E-B0BD-4220616FCC88}"/>
              </a:ext>
            </a:extLst>
          </p:cNvPr>
          <p:cNvSpPr>
            <a:spLocks noGrp="1"/>
          </p:cNvSpPr>
          <p:nvPr>
            <p:ph type="body" sz="quarter" idx="28" hasCustomPrompt="1"/>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5" name="Text Placeholder 27">
            <a:extLst>
              <a:ext uri="{FF2B5EF4-FFF2-40B4-BE49-F238E27FC236}">
                <a16:creationId xmlns:a16="http://schemas.microsoft.com/office/drawing/2014/main" id="{998919EA-561D-4991-856B-C98AFCB19456}"/>
              </a:ext>
            </a:extLst>
          </p:cNvPr>
          <p:cNvSpPr>
            <a:spLocks noGrp="1"/>
          </p:cNvSpPr>
          <p:nvPr>
            <p:ph type="body" sz="quarter" idx="29" hasCustomPrompt="1"/>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6" name="Text Placeholder 27">
            <a:extLst>
              <a:ext uri="{FF2B5EF4-FFF2-40B4-BE49-F238E27FC236}">
                <a16:creationId xmlns:a16="http://schemas.microsoft.com/office/drawing/2014/main" id="{62424A79-48BA-4858-AF15-7372F7F10548}"/>
              </a:ext>
            </a:extLst>
          </p:cNvPr>
          <p:cNvSpPr>
            <a:spLocks noGrp="1"/>
          </p:cNvSpPr>
          <p:nvPr>
            <p:ph type="body" sz="quarter" idx="30" hasCustomPrompt="1"/>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Title</a:t>
            </a:r>
          </a:p>
        </p:txBody>
      </p:sp>
      <p:sp>
        <p:nvSpPr>
          <p:cNvPr id="37" name="Text Placeholder 27">
            <a:extLst>
              <a:ext uri="{FF2B5EF4-FFF2-40B4-BE49-F238E27FC236}">
                <a16:creationId xmlns:a16="http://schemas.microsoft.com/office/drawing/2014/main" id="{1D447F5B-80EA-497D-AA1D-DD3C6BB53902}"/>
              </a:ext>
            </a:extLst>
          </p:cNvPr>
          <p:cNvSpPr>
            <a:spLocks noGrp="1"/>
          </p:cNvSpPr>
          <p:nvPr>
            <p:ph type="body" sz="quarter" idx="31" hasCustomPrompt="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8" name="Text Placeholder 27">
            <a:extLst>
              <a:ext uri="{FF2B5EF4-FFF2-40B4-BE49-F238E27FC236}">
                <a16:creationId xmlns:a16="http://schemas.microsoft.com/office/drawing/2014/main" id="{1C7AC752-B563-43F1-B875-7216E9902D64}"/>
              </a:ext>
            </a:extLst>
          </p:cNvPr>
          <p:cNvSpPr>
            <a:spLocks noGrp="1"/>
          </p:cNvSpPr>
          <p:nvPr>
            <p:ph type="body" sz="quarter" idx="32" hasCustomPrompt="1"/>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9" name="Text Placeholder 27">
            <a:extLst>
              <a:ext uri="{FF2B5EF4-FFF2-40B4-BE49-F238E27FC236}">
                <a16:creationId xmlns:a16="http://schemas.microsoft.com/office/drawing/2014/main" id="{A5E8293D-BB96-4E02-A5C6-F70D35C1FDF1}"/>
              </a:ext>
            </a:extLst>
          </p:cNvPr>
          <p:cNvSpPr>
            <a:spLocks noGrp="1"/>
          </p:cNvSpPr>
          <p:nvPr>
            <p:ph type="body" sz="quarter" idx="33" hasCustomPrompt="1"/>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0" name="Text Placeholder 27">
            <a:extLst>
              <a:ext uri="{FF2B5EF4-FFF2-40B4-BE49-F238E27FC236}">
                <a16:creationId xmlns:a16="http://schemas.microsoft.com/office/drawing/2014/main" id="{8438E67E-BBB0-4E73-8AA8-1AB3943C4906}"/>
              </a:ext>
            </a:extLst>
          </p:cNvPr>
          <p:cNvSpPr>
            <a:spLocks noGrp="1"/>
          </p:cNvSpPr>
          <p:nvPr>
            <p:ph type="body" sz="quarter" idx="34" hasCustomPrompt="1"/>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1" name="Text Placeholder 27">
            <a:extLst>
              <a:ext uri="{FF2B5EF4-FFF2-40B4-BE49-F238E27FC236}">
                <a16:creationId xmlns:a16="http://schemas.microsoft.com/office/drawing/2014/main" id="{18983759-EA5A-44E5-B519-BF9184F8446A}"/>
              </a:ext>
            </a:extLst>
          </p:cNvPr>
          <p:cNvSpPr>
            <a:spLocks noGrp="1"/>
          </p:cNvSpPr>
          <p:nvPr>
            <p:ph type="body" sz="quarter" idx="35" hasCustomPrompt="1"/>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2" name="Text Placeholder 27">
            <a:extLst>
              <a:ext uri="{FF2B5EF4-FFF2-40B4-BE49-F238E27FC236}">
                <a16:creationId xmlns:a16="http://schemas.microsoft.com/office/drawing/2014/main" id="{B03717EB-1B0E-4D72-814C-16B2135DE997}"/>
              </a:ext>
            </a:extLst>
          </p:cNvPr>
          <p:cNvSpPr>
            <a:spLocks noGrp="1"/>
          </p:cNvSpPr>
          <p:nvPr>
            <p:ph type="body" sz="quarter" idx="36" hasCustomPrompt="1"/>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3" name="Text Placeholder 27">
            <a:extLst>
              <a:ext uri="{FF2B5EF4-FFF2-40B4-BE49-F238E27FC236}">
                <a16:creationId xmlns:a16="http://schemas.microsoft.com/office/drawing/2014/main" id="{C0EA8A55-A193-4401-832A-FCDC1B4649F4}"/>
              </a:ext>
            </a:extLst>
          </p:cNvPr>
          <p:cNvSpPr>
            <a:spLocks noGrp="1"/>
          </p:cNvSpPr>
          <p:nvPr>
            <p:ph type="body" sz="quarter" idx="37" hasCustomPrompt="1"/>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4" name="Text Placeholder 27">
            <a:extLst>
              <a:ext uri="{FF2B5EF4-FFF2-40B4-BE49-F238E27FC236}">
                <a16:creationId xmlns:a16="http://schemas.microsoft.com/office/drawing/2014/main" id="{18967966-2CC7-49EC-856A-6A95F25DE04D}"/>
              </a:ext>
            </a:extLst>
          </p:cNvPr>
          <p:cNvSpPr>
            <a:spLocks noGrp="1"/>
          </p:cNvSpPr>
          <p:nvPr>
            <p:ph type="body" sz="quarter" idx="38" hasCustomPrompt="1"/>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5" name="Text Placeholder 27">
            <a:extLst>
              <a:ext uri="{FF2B5EF4-FFF2-40B4-BE49-F238E27FC236}">
                <a16:creationId xmlns:a16="http://schemas.microsoft.com/office/drawing/2014/main" id="{94563EDB-19D3-4C6D-B26E-6D7BE8AC5F02}"/>
              </a:ext>
            </a:extLst>
          </p:cNvPr>
          <p:cNvSpPr>
            <a:spLocks noGrp="1"/>
          </p:cNvSpPr>
          <p:nvPr>
            <p:ph type="body" sz="quarter" idx="39" hasCustomPrompt="1"/>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pic>
        <p:nvPicPr>
          <p:cNvPr id="46" name="Picture 45">
            <a:extLst>
              <a:ext uri="{FF2B5EF4-FFF2-40B4-BE49-F238E27FC236}">
                <a16:creationId xmlns:a16="http://schemas.microsoft.com/office/drawing/2014/main" id="{F2286CEB-5B18-4C2E-9F66-09CDC3D49708}"/>
              </a:ext>
            </a:extLst>
          </p:cNvPr>
          <p:cNvPicPr>
            <a:picLocks noChangeAspect="1"/>
          </p:cNvPicPr>
          <p:nvPr userDrawn="1"/>
        </p:nvPicPr>
        <p:blipFill>
          <a:blip r:embed="rId3"/>
          <a:stretch>
            <a:fillRect/>
          </a:stretch>
        </p:blipFill>
        <p:spPr>
          <a:xfrm>
            <a:off x="0" y="6781800"/>
            <a:ext cx="12192000" cy="76200"/>
          </a:xfrm>
          <a:prstGeom prst="rect">
            <a:avLst/>
          </a:prstGeom>
        </p:spPr>
      </p:pic>
    </p:spTree>
    <p:extLst>
      <p:ext uri="{BB962C8B-B14F-4D97-AF65-F5344CB8AC3E}">
        <p14:creationId xmlns:p14="http://schemas.microsoft.com/office/powerpoint/2010/main" val="40496315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DEB12-1068-7E45-91A7-16BB958941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sp>
        <p:nvSpPr>
          <p:cNvPr id="31" name="Content Placeholder 2">
            <a:extLst>
              <a:ext uri="{FF2B5EF4-FFF2-40B4-BE49-F238E27FC236}">
                <a16:creationId xmlns:a16="http://schemas.microsoft.com/office/drawing/2014/main" id="{73658727-198C-421F-BB93-91D517DA702F}"/>
              </a:ext>
            </a:extLst>
          </p:cNvPr>
          <p:cNvSpPr>
            <a:spLocks noGrp="1"/>
          </p:cNvSpPr>
          <p:nvPr>
            <p:ph sz="quarter" idx="24" hasCustomPrompt="1"/>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 name="Content Placeholder 2">
            <a:extLst>
              <a:ext uri="{FF2B5EF4-FFF2-40B4-BE49-F238E27FC236}">
                <a16:creationId xmlns:a16="http://schemas.microsoft.com/office/drawing/2014/main" id="{22B44EA8-E4B7-42DC-8510-EDBDE8B42A26}"/>
              </a:ext>
            </a:extLst>
          </p:cNvPr>
          <p:cNvSpPr>
            <a:spLocks noGrp="1"/>
          </p:cNvSpPr>
          <p:nvPr>
            <p:ph sz="quarter" idx="25" hasCustomPrompt="1"/>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4" name="Content Placeholder 2">
            <a:extLst>
              <a:ext uri="{FF2B5EF4-FFF2-40B4-BE49-F238E27FC236}">
                <a16:creationId xmlns:a16="http://schemas.microsoft.com/office/drawing/2014/main" id="{7ECBA1A4-D8C8-4096-B94C-E98FFD851868}"/>
              </a:ext>
            </a:extLst>
          </p:cNvPr>
          <p:cNvSpPr>
            <a:spLocks noGrp="1"/>
          </p:cNvSpPr>
          <p:nvPr>
            <p:ph sz="quarter" idx="26" hasCustomPrompt="1"/>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5" name="Content Placeholder 2">
            <a:extLst>
              <a:ext uri="{FF2B5EF4-FFF2-40B4-BE49-F238E27FC236}">
                <a16:creationId xmlns:a16="http://schemas.microsoft.com/office/drawing/2014/main" id="{8184D3AA-7F1B-4107-BD86-35E3AEA555B1}"/>
              </a:ext>
            </a:extLst>
          </p:cNvPr>
          <p:cNvSpPr>
            <a:spLocks noGrp="1"/>
          </p:cNvSpPr>
          <p:nvPr>
            <p:ph sz="quarter" idx="27" hasCustomPrompt="1"/>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6" name="Content Placeholder 2">
            <a:extLst>
              <a:ext uri="{FF2B5EF4-FFF2-40B4-BE49-F238E27FC236}">
                <a16:creationId xmlns:a16="http://schemas.microsoft.com/office/drawing/2014/main" id="{F9E9A31C-410C-4369-93D4-CF4516E8070E}"/>
              </a:ext>
            </a:extLst>
          </p:cNvPr>
          <p:cNvSpPr>
            <a:spLocks noGrp="1"/>
          </p:cNvSpPr>
          <p:nvPr>
            <p:ph sz="quarter" idx="28" hasCustomPrompt="1"/>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2">
            <a:extLst>
              <a:ext uri="{FF2B5EF4-FFF2-40B4-BE49-F238E27FC236}">
                <a16:creationId xmlns:a16="http://schemas.microsoft.com/office/drawing/2014/main" id="{CBD2E438-99F4-4AC6-86B3-E574835ED04D}"/>
              </a:ext>
            </a:extLst>
          </p:cNvPr>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17652F50-460B-427E-8D76-62B5DDB01FD4}"/>
              </a:ext>
            </a:extLst>
          </p:cNvPr>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7265FA49-5189-44D6-8CEC-666A44261D3F}"/>
              </a:ext>
            </a:extLst>
          </p:cNvPr>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5" name="Text Placeholder 2">
            <a:extLst>
              <a:ext uri="{FF2B5EF4-FFF2-40B4-BE49-F238E27FC236}">
                <a16:creationId xmlns:a16="http://schemas.microsoft.com/office/drawing/2014/main" id="{C0B04945-45F5-43A9-86BB-C6A92BA86FD5}"/>
              </a:ext>
            </a:extLst>
          </p:cNvPr>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866B3C3F-BD02-45AE-AA14-AABD86125D3E}"/>
              </a:ext>
            </a:extLst>
          </p:cNvPr>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425854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396025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77EB4C-F4AE-6647-B38B-55514C8AE01E}"/>
              </a:ext>
            </a:extLst>
          </p:cNvPr>
          <p:cNvSpPr>
            <a:spLocks noGrp="1"/>
          </p:cNvSpPr>
          <p:nvPr>
            <p:ph type="body" sz="quarter" idx="22" hasCustomPrompt="1"/>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GB" noProof="0"/>
              <a:t>Click to add section title</a:t>
            </a:r>
          </a:p>
        </p:txBody>
      </p:sp>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5" name="Picture 4">
            <a:extLst>
              <a:ext uri="{FF2B5EF4-FFF2-40B4-BE49-F238E27FC236}">
                <a16:creationId xmlns:a16="http://schemas.microsoft.com/office/drawing/2014/main" id="{DBD201DC-C729-A54B-B0EA-CFC4139B3EEE}"/>
              </a:ext>
            </a:extLst>
          </p:cNvPr>
          <p:cNvPicPr>
            <a:picLocks noChangeAspect="1"/>
          </p:cNvPicPr>
          <p:nvPr userDrawn="1"/>
        </p:nvPicPr>
        <p:blipFill>
          <a:blip r:embed="rId4"/>
          <a:stretch>
            <a:fillRect/>
          </a:stretch>
        </p:blipFill>
        <p:spPr>
          <a:xfrm>
            <a:off x="0" y="139738"/>
            <a:ext cx="503583" cy="173918"/>
          </a:xfrm>
          <a:prstGeom prst="rect">
            <a:avLst/>
          </a:prstGeom>
        </p:spPr>
      </p:pic>
    </p:spTree>
    <p:extLst>
      <p:ext uri="{BB962C8B-B14F-4D97-AF65-F5344CB8AC3E}">
        <p14:creationId xmlns:p14="http://schemas.microsoft.com/office/powerpoint/2010/main" val="3068194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guide id="5" orient="horz" pos="1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21E9-8231-41AA-8BAA-B51FF60DBF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7B4304-A992-4130-8BEC-FC546235C898}"/>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4" name="Footer Placeholder 3">
            <a:extLst>
              <a:ext uri="{FF2B5EF4-FFF2-40B4-BE49-F238E27FC236}">
                <a16:creationId xmlns:a16="http://schemas.microsoft.com/office/drawing/2014/main" id="{4B81FC5F-5271-407D-B1A2-8ABAEAFB09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A9461F-114F-48D2-9D67-4628733B7CC4}"/>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8558781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2">
            <a:extLst>
              <a:ext uri="{FF2B5EF4-FFF2-40B4-BE49-F238E27FC236}">
                <a16:creationId xmlns:a16="http://schemas.microsoft.com/office/drawing/2014/main" id="{502CCFAE-5843-4CB1-AF0A-26B66166EC6A}"/>
              </a:ext>
            </a:extLst>
          </p:cNvPr>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19" name="Text Placeholder 2">
            <a:extLst>
              <a:ext uri="{FF2B5EF4-FFF2-40B4-BE49-F238E27FC236}">
                <a16:creationId xmlns:a16="http://schemas.microsoft.com/office/drawing/2014/main" id="{EA104E86-878D-45D4-9F55-5F0084965389}"/>
              </a:ext>
            </a:extLst>
          </p:cNvPr>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8347550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Text Placeholder 2">
            <a:extLst>
              <a:ext uri="{FF2B5EF4-FFF2-40B4-BE49-F238E27FC236}">
                <a16:creationId xmlns:a16="http://schemas.microsoft.com/office/drawing/2014/main" id="{87000B0D-FAC8-4A63-8815-AEF50D90AFBD}"/>
              </a:ext>
            </a:extLst>
          </p:cNvPr>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D90BB7C2-68DF-4C5F-B8A5-D69D0EAFC752}"/>
              </a:ext>
            </a:extLst>
          </p:cNvPr>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F9DFEF2A-58FC-4BAD-AF5F-5732E27B844A}"/>
              </a:ext>
            </a:extLst>
          </p:cNvPr>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1487607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7" name="Content Placeholder 2">
            <a:extLst>
              <a:ext uri="{FF2B5EF4-FFF2-40B4-BE49-F238E27FC236}">
                <a16:creationId xmlns:a16="http://schemas.microsoft.com/office/drawing/2014/main" id="{2BB7819F-0E8B-415E-B16D-70EBC1B2C7B8}"/>
              </a:ext>
            </a:extLst>
          </p:cNvPr>
          <p:cNvSpPr>
            <a:spLocks noGrp="1"/>
          </p:cNvSpPr>
          <p:nvPr>
            <p:ph sz="quarter" idx="35" hasCustomPrompt="1"/>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9" name="Content Placeholder 2">
            <a:extLst>
              <a:ext uri="{FF2B5EF4-FFF2-40B4-BE49-F238E27FC236}">
                <a16:creationId xmlns:a16="http://schemas.microsoft.com/office/drawing/2014/main" id="{13E898B9-6567-4C9A-8485-2C3359124988}"/>
              </a:ext>
            </a:extLst>
          </p:cNvPr>
          <p:cNvSpPr>
            <a:spLocks noGrp="1"/>
          </p:cNvSpPr>
          <p:nvPr>
            <p:ph sz="quarter" idx="37" hasCustomPrompt="1"/>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1" name="Content Placeholder 2">
            <a:extLst>
              <a:ext uri="{FF2B5EF4-FFF2-40B4-BE49-F238E27FC236}">
                <a16:creationId xmlns:a16="http://schemas.microsoft.com/office/drawing/2014/main" id="{40628B41-06E7-428D-B2D9-1BA1187BFCD7}"/>
              </a:ext>
            </a:extLst>
          </p:cNvPr>
          <p:cNvSpPr>
            <a:spLocks noGrp="1"/>
          </p:cNvSpPr>
          <p:nvPr>
            <p:ph sz="quarter" idx="39" hasCustomPrompt="1"/>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2">
            <a:extLst>
              <a:ext uri="{FF2B5EF4-FFF2-40B4-BE49-F238E27FC236}">
                <a16:creationId xmlns:a16="http://schemas.microsoft.com/office/drawing/2014/main" id="{FBDFC3D2-6414-4834-A08A-B7D0F0F01CDB}"/>
              </a:ext>
            </a:extLst>
          </p:cNvPr>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B52BFCC6-AC9F-4E93-81A0-3ED3AB3E20EA}"/>
              </a:ext>
            </a:extLst>
          </p:cNvPr>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CFD7484E-340B-4F81-B86A-62C5E95E4CF3}"/>
              </a:ext>
            </a:extLst>
          </p:cNvPr>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CE800CF2-BFB7-4B5F-BDD1-FE16496672D7}"/>
              </a:ext>
            </a:extLst>
          </p:cNvPr>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5045165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132982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Picture Placeholder 2">
            <a:extLst>
              <a:ext uri="{FF2B5EF4-FFF2-40B4-BE49-F238E27FC236}">
                <a16:creationId xmlns:a16="http://schemas.microsoft.com/office/drawing/2014/main" id="{03049D75-CC3B-4AB5-A696-6B399CBC7866}"/>
              </a:ext>
            </a:extLst>
          </p:cNvPr>
          <p:cNvSpPr>
            <a:spLocks noGrp="1"/>
          </p:cNvSpPr>
          <p:nvPr>
            <p:ph type="pic" sz="quarter" idx="24" hasCustomPrompt="1"/>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r>
              <a:rPr lang="en-GB" noProof="0"/>
              <a:t>Click to insert picture</a:t>
            </a:r>
          </a:p>
        </p:txBody>
      </p:sp>
      <p:sp>
        <p:nvSpPr>
          <p:cNvPr id="10" name="Text Placeholder 2">
            <a:extLst>
              <a:ext uri="{FF2B5EF4-FFF2-40B4-BE49-F238E27FC236}">
                <a16:creationId xmlns:a16="http://schemas.microsoft.com/office/drawing/2014/main" id="{7B49CF5B-EDC2-42C1-9055-6769A86CC79C}"/>
              </a:ext>
            </a:extLst>
          </p:cNvPr>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074829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2">
            <a:extLst>
              <a:ext uri="{FF2B5EF4-FFF2-40B4-BE49-F238E27FC236}">
                <a16:creationId xmlns:a16="http://schemas.microsoft.com/office/drawing/2014/main" id="{C46B9B54-2DB3-47D6-ADDB-77D065EFB7D3}"/>
              </a:ext>
            </a:extLst>
          </p:cNvPr>
          <p:cNvSpPr>
            <a:spLocks noGrp="1"/>
          </p:cNvSpPr>
          <p:nvPr>
            <p:ph sz="quarter" idx="31" hasCustomPrompt="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
        <p:nvSpPr>
          <p:cNvPr id="20" name="Content Placeholder 2">
            <a:extLst>
              <a:ext uri="{FF2B5EF4-FFF2-40B4-BE49-F238E27FC236}">
                <a16:creationId xmlns:a16="http://schemas.microsoft.com/office/drawing/2014/main" id="{03714E44-0209-4445-913B-F0B8A5E7C923}"/>
              </a:ext>
            </a:extLst>
          </p:cNvPr>
          <p:cNvSpPr>
            <a:spLocks noGrp="1"/>
          </p:cNvSpPr>
          <p:nvPr>
            <p:ph sz="quarter" idx="32" hasCustomPrompt="1"/>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insert object</a:t>
            </a:r>
          </a:p>
          <a:p>
            <a:pPr lvl="4"/>
            <a:endParaRPr lang="en-GB" noProof="0"/>
          </a:p>
        </p:txBody>
      </p:sp>
      <p:sp>
        <p:nvSpPr>
          <p:cNvPr id="21" name="Content Placeholder 2">
            <a:extLst>
              <a:ext uri="{FF2B5EF4-FFF2-40B4-BE49-F238E27FC236}">
                <a16:creationId xmlns:a16="http://schemas.microsoft.com/office/drawing/2014/main" id="{1CAAD208-8173-4FC0-A08E-6D1F9231BA4D}"/>
              </a:ext>
            </a:extLst>
          </p:cNvPr>
          <p:cNvSpPr>
            <a:spLocks noGrp="1"/>
          </p:cNvSpPr>
          <p:nvPr>
            <p:ph sz="quarter" idx="33" hasCustomPrompt="1"/>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Tree>
    <p:extLst>
      <p:ext uri="{BB962C8B-B14F-4D97-AF65-F5344CB8AC3E}">
        <p14:creationId xmlns:p14="http://schemas.microsoft.com/office/powerpoint/2010/main" val="28794674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add title</a:t>
            </a:r>
          </a:p>
        </p:txBody>
      </p:sp>
      <p:pic>
        <p:nvPicPr>
          <p:cNvPr id="8" name="Picture 7" descr="A picture containing display&#10;&#10;Description automatically generated">
            <a:extLst>
              <a:ext uri="{FF2B5EF4-FFF2-40B4-BE49-F238E27FC236}">
                <a16:creationId xmlns:a16="http://schemas.microsoft.com/office/drawing/2014/main" id="{497C2969-F1A4-4ABF-8D92-F22FEE447256}"/>
              </a:ext>
            </a:extLst>
          </p:cNvPr>
          <p:cNvPicPr>
            <a:picLocks noChangeAspect="1"/>
          </p:cNvPicPr>
          <p:nvPr userDrawn="1"/>
        </p:nvPicPr>
        <p:blipFill>
          <a:blip r:embed="rId4"/>
          <a:stretch>
            <a:fillRect/>
          </a:stretch>
        </p:blipFill>
        <p:spPr>
          <a:xfrm>
            <a:off x="2704123" y="1541661"/>
            <a:ext cx="6783755" cy="5104776"/>
          </a:xfrm>
          <a:prstGeom prst="rect">
            <a:avLst/>
          </a:prstGeom>
        </p:spPr>
      </p:pic>
      <p:sp>
        <p:nvSpPr>
          <p:cNvPr id="9" name="Picture Placeholder 2">
            <a:extLst>
              <a:ext uri="{FF2B5EF4-FFF2-40B4-BE49-F238E27FC236}">
                <a16:creationId xmlns:a16="http://schemas.microsoft.com/office/drawing/2014/main" id="{66A8DF81-97F1-49A5-A2DB-E7C6F23FC122}"/>
              </a:ext>
            </a:extLst>
          </p:cNvPr>
          <p:cNvSpPr>
            <a:spLocks noGrp="1"/>
          </p:cNvSpPr>
          <p:nvPr>
            <p:ph type="pic" sz="quarter" idx="21" hasCustomPrompt="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GB" noProof="0"/>
              <a:t>Click to insert picture</a:t>
            </a:r>
          </a:p>
        </p:txBody>
      </p:sp>
    </p:spTree>
    <p:extLst>
      <p:ext uri="{BB962C8B-B14F-4D97-AF65-F5344CB8AC3E}">
        <p14:creationId xmlns:p14="http://schemas.microsoft.com/office/powerpoint/2010/main" val="10362736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8" name="Picture Placeholder 2">
            <a:extLst>
              <a:ext uri="{FF2B5EF4-FFF2-40B4-BE49-F238E27FC236}">
                <a16:creationId xmlns:a16="http://schemas.microsoft.com/office/drawing/2014/main" id="{CFCE888F-50D7-4413-975C-EA337A887381}"/>
              </a:ext>
            </a:extLst>
          </p:cNvPr>
          <p:cNvSpPr>
            <a:spLocks noGrp="1"/>
          </p:cNvSpPr>
          <p:nvPr>
            <p:ph type="pic" sz="quarter" idx="21" hasCustomPrompt="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9" name="Text Placeholder 6">
            <a:extLst>
              <a:ext uri="{FF2B5EF4-FFF2-40B4-BE49-F238E27FC236}">
                <a16:creationId xmlns:a16="http://schemas.microsoft.com/office/drawing/2014/main" id="{4AD79F0C-D8CE-4E81-BD91-56122A96B506}"/>
              </a:ext>
            </a:extLst>
          </p:cNvPr>
          <p:cNvSpPr>
            <a:spLocks noGrp="1"/>
          </p:cNvSpPr>
          <p:nvPr>
            <p:ph type="body" sz="quarter" idx="22" hasCustomPrompt="1"/>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11" name="Text Placeholder 6">
            <a:extLst>
              <a:ext uri="{FF2B5EF4-FFF2-40B4-BE49-F238E27FC236}">
                <a16:creationId xmlns:a16="http://schemas.microsoft.com/office/drawing/2014/main" id="{0A9C0423-46BD-49ED-B6D7-71E431170D4D}"/>
              </a:ext>
            </a:extLst>
          </p:cNvPr>
          <p:cNvSpPr>
            <a:spLocks noGrp="1"/>
          </p:cNvSpPr>
          <p:nvPr>
            <p:ph type="body" sz="quarter" idx="23" hasCustomPrompt="1"/>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16" name="Text Placeholder 6">
            <a:extLst>
              <a:ext uri="{FF2B5EF4-FFF2-40B4-BE49-F238E27FC236}">
                <a16:creationId xmlns:a16="http://schemas.microsoft.com/office/drawing/2014/main" id="{5BA2893E-E9BB-488B-BF10-6CC74C52C184}"/>
              </a:ext>
            </a:extLst>
          </p:cNvPr>
          <p:cNvSpPr>
            <a:spLocks noGrp="1"/>
          </p:cNvSpPr>
          <p:nvPr>
            <p:ph type="body" sz="quarter" idx="24" hasCustomPrompt="1"/>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18" name="Picture Placeholder 2">
            <a:extLst>
              <a:ext uri="{FF2B5EF4-FFF2-40B4-BE49-F238E27FC236}">
                <a16:creationId xmlns:a16="http://schemas.microsoft.com/office/drawing/2014/main" id="{0E1F867D-0103-4F12-954D-205F92652010}"/>
              </a:ext>
            </a:extLst>
          </p:cNvPr>
          <p:cNvSpPr>
            <a:spLocks noGrp="1"/>
          </p:cNvSpPr>
          <p:nvPr>
            <p:ph type="pic" sz="quarter" idx="25" hasCustomPrompt="1"/>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9" name="Text Placeholder 6">
            <a:extLst>
              <a:ext uri="{FF2B5EF4-FFF2-40B4-BE49-F238E27FC236}">
                <a16:creationId xmlns:a16="http://schemas.microsoft.com/office/drawing/2014/main" id="{38647B87-B4C9-42A9-9EA4-7AF4583ECA32}"/>
              </a:ext>
            </a:extLst>
          </p:cNvPr>
          <p:cNvSpPr>
            <a:spLocks noGrp="1"/>
          </p:cNvSpPr>
          <p:nvPr>
            <p:ph type="body" sz="quarter" idx="26" hasCustomPrompt="1"/>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0" name="Text Placeholder 6">
            <a:extLst>
              <a:ext uri="{FF2B5EF4-FFF2-40B4-BE49-F238E27FC236}">
                <a16:creationId xmlns:a16="http://schemas.microsoft.com/office/drawing/2014/main" id="{A7AD56F9-378E-430D-A02F-B42EAD8E5D95}"/>
              </a:ext>
            </a:extLst>
          </p:cNvPr>
          <p:cNvSpPr>
            <a:spLocks noGrp="1"/>
          </p:cNvSpPr>
          <p:nvPr>
            <p:ph type="body" sz="quarter" idx="27" hasCustomPrompt="1"/>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1" name="Text Placeholder 6">
            <a:extLst>
              <a:ext uri="{FF2B5EF4-FFF2-40B4-BE49-F238E27FC236}">
                <a16:creationId xmlns:a16="http://schemas.microsoft.com/office/drawing/2014/main" id="{06FF5877-CBAB-4478-986F-3573A0058A39}"/>
              </a:ext>
            </a:extLst>
          </p:cNvPr>
          <p:cNvSpPr>
            <a:spLocks noGrp="1"/>
          </p:cNvSpPr>
          <p:nvPr>
            <p:ph type="body" sz="quarter" idx="28" hasCustomPrompt="1"/>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2" name="Picture Placeholder 2">
            <a:extLst>
              <a:ext uri="{FF2B5EF4-FFF2-40B4-BE49-F238E27FC236}">
                <a16:creationId xmlns:a16="http://schemas.microsoft.com/office/drawing/2014/main" id="{ECF40B4C-982F-4AB2-935F-295BE83E259A}"/>
              </a:ext>
            </a:extLst>
          </p:cNvPr>
          <p:cNvSpPr>
            <a:spLocks noGrp="1"/>
          </p:cNvSpPr>
          <p:nvPr>
            <p:ph type="pic" sz="quarter" idx="29" hasCustomPrompt="1"/>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3" name="Text Placeholder 6">
            <a:extLst>
              <a:ext uri="{FF2B5EF4-FFF2-40B4-BE49-F238E27FC236}">
                <a16:creationId xmlns:a16="http://schemas.microsoft.com/office/drawing/2014/main" id="{695DD8E1-FA95-48D0-AEE2-F57F2AFF60D9}"/>
              </a:ext>
            </a:extLst>
          </p:cNvPr>
          <p:cNvSpPr>
            <a:spLocks noGrp="1"/>
          </p:cNvSpPr>
          <p:nvPr>
            <p:ph type="body" sz="quarter" idx="30" hasCustomPrompt="1"/>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4" name="Text Placeholder 6">
            <a:extLst>
              <a:ext uri="{FF2B5EF4-FFF2-40B4-BE49-F238E27FC236}">
                <a16:creationId xmlns:a16="http://schemas.microsoft.com/office/drawing/2014/main" id="{5ED88D0B-E6A4-4CE0-AC06-69810F28F159}"/>
              </a:ext>
            </a:extLst>
          </p:cNvPr>
          <p:cNvSpPr>
            <a:spLocks noGrp="1"/>
          </p:cNvSpPr>
          <p:nvPr>
            <p:ph type="body" sz="quarter" idx="31" hasCustomPrompt="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5" name="Text Placeholder 6">
            <a:extLst>
              <a:ext uri="{FF2B5EF4-FFF2-40B4-BE49-F238E27FC236}">
                <a16:creationId xmlns:a16="http://schemas.microsoft.com/office/drawing/2014/main" id="{A66B2CFF-5688-4B3D-BB74-F59BFB81719F}"/>
              </a:ext>
            </a:extLst>
          </p:cNvPr>
          <p:cNvSpPr>
            <a:spLocks noGrp="1"/>
          </p:cNvSpPr>
          <p:nvPr>
            <p:ph type="body" sz="quarter" idx="32" hasCustomPrompt="1"/>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6" name="Picture Placeholder 2">
            <a:extLst>
              <a:ext uri="{FF2B5EF4-FFF2-40B4-BE49-F238E27FC236}">
                <a16:creationId xmlns:a16="http://schemas.microsoft.com/office/drawing/2014/main" id="{99CCE435-91B0-4BA8-909C-84A681A09FB9}"/>
              </a:ext>
            </a:extLst>
          </p:cNvPr>
          <p:cNvSpPr>
            <a:spLocks noGrp="1"/>
          </p:cNvSpPr>
          <p:nvPr>
            <p:ph type="pic" sz="quarter" idx="33" hasCustomPrompt="1"/>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7" name="Text Placeholder 6">
            <a:extLst>
              <a:ext uri="{FF2B5EF4-FFF2-40B4-BE49-F238E27FC236}">
                <a16:creationId xmlns:a16="http://schemas.microsoft.com/office/drawing/2014/main" id="{65A091F7-3DCB-47BC-B107-BF09A8FEE4D5}"/>
              </a:ext>
            </a:extLst>
          </p:cNvPr>
          <p:cNvSpPr>
            <a:spLocks noGrp="1"/>
          </p:cNvSpPr>
          <p:nvPr>
            <p:ph type="body" sz="quarter" idx="34" hasCustomPrompt="1"/>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8" name="Text Placeholder 6">
            <a:extLst>
              <a:ext uri="{FF2B5EF4-FFF2-40B4-BE49-F238E27FC236}">
                <a16:creationId xmlns:a16="http://schemas.microsoft.com/office/drawing/2014/main" id="{EDEF6A02-7F1B-4BE7-BA4D-A8210D46022B}"/>
              </a:ext>
            </a:extLst>
          </p:cNvPr>
          <p:cNvSpPr>
            <a:spLocks noGrp="1"/>
          </p:cNvSpPr>
          <p:nvPr>
            <p:ph type="body" sz="quarter" idx="35" hasCustomPrompt="1"/>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6">
            <a:extLst>
              <a:ext uri="{FF2B5EF4-FFF2-40B4-BE49-F238E27FC236}">
                <a16:creationId xmlns:a16="http://schemas.microsoft.com/office/drawing/2014/main" id="{2844D631-F40B-4199-A5E6-CB6FE8F33403}"/>
              </a:ext>
            </a:extLst>
          </p:cNvPr>
          <p:cNvSpPr>
            <a:spLocks noGrp="1"/>
          </p:cNvSpPr>
          <p:nvPr>
            <p:ph type="body" sz="quarter" idx="36" hasCustomPrompt="1"/>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0" name="Picture Placeholder 2">
            <a:extLst>
              <a:ext uri="{FF2B5EF4-FFF2-40B4-BE49-F238E27FC236}">
                <a16:creationId xmlns:a16="http://schemas.microsoft.com/office/drawing/2014/main" id="{02436CF3-00B1-4417-9B89-2E18ED979269}"/>
              </a:ext>
            </a:extLst>
          </p:cNvPr>
          <p:cNvSpPr>
            <a:spLocks noGrp="1"/>
          </p:cNvSpPr>
          <p:nvPr>
            <p:ph type="pic" sz="quarter" idx="37" hasCustomPrompt="1"/>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1" name="Text Placeholder 6">
            <a:extLst>
              <a:ext uri="{FF2B5EF4-FFF2-40B4-BE49-F238E27FC236}">
                <a16:creationId xmlns:a16="http://schemas.microsoft.com/office/drawing/2014/main" id="{0378FBD4-DA96-4281-9CA6-A467EDED5ADA}"/>
              </a:ext>
            </a:extLst>
          </p:cNvPr>
          <p:cNvSpPr>
            <a:spLocks noGrp="1"/>
          </p:cNvSpPr>
          <p:nvPr>
            <p:ph type="body" sz="quarter" idx="38" hasCustomPrompt="1"/>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2" name="Text Placeholder 6">
            <a:extLst>
              <a:ext uri="{FF2B5EF4-FFF2-40B4-BE49-F238E27FC236}">
                <a16:creationId xmlns:a16="http://schemas.microsoft.com/office/drawing/2014/main" id="{169B6F42-052F-45C1-96F2-5FE64835451C}"/>
              </a:ext>
            </a:extLst>
          </p:cNvPr>
          <p:cNvSpPr>
            <a:spLocks noGrp="1"/>
          </p:cNvSpPr>
          <p:nvPr>
            <p:ph type="body" sz="quarter" idx="39" hasCustomPrompt="1"/>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6">
            <a:extLst>
              <a:ext uri="{FF2B5EF4-FFF2-40B4-BE49-F238E27FC236}">
                <a16:creationId xmlns:a16="http://schemas.microsoft.com/office/drawing/2014/main" id="{54FEE6EF-4B51-4BDF-BA51-358BE285226C}"/>
              </a:ext>
            </a:extLst>
          </p:cNvPr>
          <p:cNvSpPr>
            <a:spLocks noGrp="1"/>
          </p:cNvSpPr>
          <p:nvPr>
            <p:ph type="body" sz="quarter" idx="40" hasCustomPrompt="1"/>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4" name="Picture Placeholder 2">
            <a:extLst>
              <a:ext uri="{FF2B5EF4-FFF2-40B4-BE49-F238E27FC236}">
                <a16:creationId xmlns:a16="http://schemas.microsoft.com/office/drawing/2014/main" id="{4749ABEF-91BD-402B-8E24-9195D243C94F}"/>
              </a:ext>
            </a:extLst>
          </p:cNvPr>
          <p:cNvSpPr>
            <a:spLocks noGrp="1"/>
          </p:cNvSpPr>
          <p:nvPr>
            <p:ph type="pic" sz="quarter" idx="41" hasCustomPrompt="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5" name="Text Placeholder 6">
            <a:extLst>
              <a:ext uri="{FF2B5EF4-FFF2-40B4-BE49-F238E27FC236}">
                <a16:creationId xmlns:a16="http://schemas.microsoft.com/office/drawing/2014/main" id="{26624725-D93D-423A-BCF2-B1A78F18CB5F}"/>
              </a:ext>
            </a:extLst>
          </p:cNvPr>
          <p:cNvSpPr>
            <a:spLocks noGrp="1"/>
          </p:cNvSpPr>
          <p:nvPr>
            <p:ph type="body" sz="quarter" idx="42" hasCustomPrompt="1"/>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6" name="Text Placeholder 6">
            <a:extLst>
              <a:ext uri="{FF2B5EF4-FFF2-40B4-BE49-F238E27FC236}">
                <a16:creationId xmlns:a16="http://schemas.microsoft.com/office/drawing/2014/main" id="{65CA8432-ED07-4939-B8CC-705664AFF7EC}"/>
              </a:ext>
            </a:extLst>
          </p:cNvPr>
          <p:cNvSpPr>
            <a:spLocks noGrp="1"/>
          </p:cNvSpPr>
          <p:nvPr>
            <p:ph type="body" sz="quarter" idx="43" hasCustomPrompt="1"/>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7" name="Text Placeholder 6">
            <a:extLst>
              <a:ext uri="{FF2B5EF4-FFF2-40B4-BE49-F238E27FC236}">
                <a16:creationId xmlns:a16="http://schemas.microsoft.com/office/drawing/2014/main" id="{6FC264D1-1261-4761-A3E9-B6E36AD75505}"/>
              </a:ext>
            </a:extLst>
          </p:cNvPr>
          <p:cNvSpPr>
            <a:spLocks noGrp="1"/>
          </p:cNvSpPr>
          <p:nvPr>
            <p:ph type="body" sz="quarter" idx="44" hasCustomPrompt="1"/>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Tree>
    <p:extLst>
      <p:ext uri="{BB962C8B-B14F-4D97-AF65-F5344CB8AC3E}">
        <p14:creationId xmlns:p14="http://schemas.microsoft.com/office/powerpoint/2010/main" val="33204460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5DC0237C-5B3A-423F-9E49-E8750E4FBF84}"/>
              </a:ext>
            </a:extLst>
          </p:cNvPr>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
        <p:nvSpPr>
          <p:cNvPr id="19" name="Text Placeholder 2">
            <a:extLst>
              <a:ext uri="{FF2B5EF4-FFF2-40B4-BE49-F238E27FC236}">
                <a16:creationId xmlns:a16="http://schemas.microsoft.com/office/drawing/2014/main" id="{7F41C0DD-30CA-4397-B0C4-E430873EAE90}"/>
              </a:ext>
            </a:extLst>
          </p:cNvPr>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0C5AAB74-40A5-48A1-AF34-6DF318983D49}"/>
              </a:ext>
            </a:extLst>
          </p:cNvPr>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2776FE14-EFAA-45A1-996A-3F09F63B64EA}"/>
              </a:ext>
            </a:extLst>
          </p:cNvPr>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1768794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6" name="Picture Placeholder 2">
            <a:extLst>
              <a:ext uri="{FF2B5EF4-FFF2-40B4-BE49-F238E27FC236}">
                <a16:creationId xmlns:a16="http://schemas.microsoft.com/office/drawing/2014/main" id="{F54CC3FC-7ECA-453F-B21F-57BB3524A006}"/>
              </a:ext>
            </a:extLst>
          </p:cNvPr>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21071877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F904D0-E7A3-41FF-933D-875013640CDD}"/>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3" name="Footer Placeholder 2">
            <a:extLst>
              <a:ext uri="{FF2B5EF4-FFF2-40B4-BE49-F238E27FC236}">
                <a16:creationId xmlns:a16="http://schemas.microsoft.com/office/drawing/2014/main" id="{F67B9140-95FF-4805-9216-B7A6A44E4F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B61EF7-A575-4BBC-9759-2D95BB2DF554}"/>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5258983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FE5166B-EDCB-483E-97A0-84908C4F8935}"/>
              </a:ext>
            </a:extLst>
          </p:cNvPr>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30830090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2A76D2-0A07-4012-9496-0C6FC98C1861}"/>
              </a:ext>
            </a:extLst>
          </p:cNvPr>
          <p:cNvSpPr/>
          <p:nvPr userDrawn="1"/>
        </p:nvSpPr>
        <p:spPr>
          <a:xfrm>
            <a:off x="-1" y="1"/>
            <a:ext cx="12192001" cy="6871266"/>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6">
            <a:extLst>
              <a:ext uri="{FF2B5EF4-FFF2-40B4-BE49-F238E27FC236}">
                <a16:creationId xmlns:a16="http://schemas.microsoft.com/office/drawing/2014/main" id="{BA524A99-4FA6-4820-961E-79896EC97AE5}"/>
              </a:ext>
            </a:extLst>
          </p:cNvPr>
          <p:cNvSpPr>
            <a:spLocks noGrp="1"/>
          </p:cNvSpPr>
          <p:nvPr>
            <p:ph type="pic" sz="quarter" idx="12" hasCustomPrompt="1"/>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insert </a:t>
            </a:r>
            <a:r>
              <a:rPr lang="en-GB" noProof="0"/>
              <a:t>picture</a:t>
            </a:r>
          </a:p>
        </p:txBody>
      </p:sp>
      <p:pic>
        <p:nvPicPr>
          <p:cNvPr id="9" name="Picture 8">
            <a:extLst>
              <a:ext uri="{FF2B5EF4-FFF2-40B4-BE49-F238E27FC236}">
                <a16:creationId xmlns:a16="http://schemas.microsoft.com/office/drawing/2014/main" id="{A862A3A3-75F9-4D65-A08C-6B2405471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41314" cy="351868"/>
          </a:xfrm>
          <a:prstGeom prst="rect">
            <a:avLst/>
          </a:prstGeom>
        </p:spPr>
      </p:pic>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7045976"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8233034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586F9F-5BA4-A74E-AAFE-C4A4B340DE72}"/>
              </a:ext>
            </a:extLst>
          </p:cNvPr>
          <p:cNvSpPr/>
          <p:nvPr userDrawn="1"/>
        </p:nvSpPr>
        <p:spPr>
          <a:xfrm>
            <a:off x="0" y="0"/>
            <a:ext cx="12192001" cy="6860633"/>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GB" noProof="0"/>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599093"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Picture Placeholder 16">
            <a:extLst>
              <a:ext uri="{FF2B5EF4-FFF2-40B4-BE49-F238E27FC236}">
                <a16:creationId xmlns:a16="http://schemas.microsoft.com/office/drawing/2014/main" id="{CA817B09-FA85-4201-96DA-9D22BA6F481F}"/>
              </a:ext>
            </a:extLst>
          </p:cNvPr>
          <p:cNvSpPr>
            <a:spLocks noGrp="1"/>
          </p:cNvSpPr>
          <p:nvPr>
            <p:ph type="pic" sz="quarter" idx="12" hasCustomPrompt="1"/>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Tree>
    <p:extLst>
      <p:ext uri="{BB962C8B-B14F-4D97-AF65-F5344CB8AC3E}">
        <p14:creationId xmlns:p14="http://schemas.microsoft.com/office/powerpoint/2010/main" val="25170899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72ACBB-FFB3-4FB4-82D9-A6B5CFC8C92F}"/>
              </a:ext>
            </a:extLst>
          </p:cNvPr>
          <p:cNvSpPr>
            <a:spLocks noGrp="1"/>
          </p:cNvSpPr>
          <p:nvPr>
            <p:ph type="body" sz="quarter" idx="16" hasCustomPrompt="1"/>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grpSp>
        <p:nvGrpSpPr>
          <p:cNvPr id="2" name="Group 1">
            <a:extLst>
              <a:ext uri="{FF2B5EF4-FFF2-40B4-BE49-F238E27FC236}">
                <a16:creationId xmlns:a16="http://schemas.microsoft.com/office/drawing/2014/main" id="{753A668F-E042-4245-BFFC-99711CD3DE06}"/>
              </a:ext>
            </a:extLst>
          </p:cNvPr>
          <p:cNvGrpSpPr/>
          <p:nvPr userDrawn="1"/>
        </p:nvGrpSpPr>
        <p:grpSpPr>
          <a:xfrm flipV="1">
            <a:off x="7410472" y="0"/>
            <a:ext cx="4781528" cy="6852478"/>
            <a:chOff x="7410472" y="0"/>
            <a:chExt cx="4781528" cy="6852478"/>
          </a:xfrm>
        </p:grpSpPr>
        <p:sp>
          <p:nvSpPr>
            <p:cNvPr id="41" name="Freeform 40">
              <a:extLst>
                <a:ext uri="{FF2B5EF4-FFF2-40B4-BE49-F238E27FC236}">
                  <a16:creationId xmlns:a16="http://schemas.microsoft.com/office/drawing/2014/main" id="{B7CE82E8-D52F-D643-B039-2EAF4FA0EE45}"/>
                </a:ext>
              </a:extLst>
            </p:cNvPr>
            <p:cNvSpPr/>
            <p:nvPr userDrawn="1"/>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D6241D4A-5D1C-824E-BC70-549704559605}"/>
                </a:ext>
              </a:extLst>
            </p:cNvPr>
            <p:cNvSpPr/>
            <p:nvPr userDrawn="1"/>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929C891D-7608-4401-8BFA-7BB4BBDF004F}"/>
              </a:ext>
            </a:extLst>
          </p:cNvPr>
          <p:cNvSpPr/>
          <p:nvPr userDrawn="1"/>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97256B38-8013-6144-9D23-B533B43CDBCB}"/>
              </a:ext>
            </a:extLst>
          </p:cNvPr>
          <p:cNvSpPr/>
          <p:nvPr userDrawn="1"/>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cxnSp>
        <p:nvCxnSpPr>
          <p:cNvPr id="13" name="Straight Connector 12">
            <a:extLst>
              <a:ext uri="{FF2B5EF4-FFF2-40B4-BE49-F238E27FC236}">
                <a16:creationId xmlns:a16="http://schemas.microsoft.com/office/drawing/2014/main" id="{E797757B-12CF-FA42-8ADD-C957B746CC95}"/>
              </a:ext>
            </a:extLst>
          </p:cNvPr>
          <p:cNvCxnSpPr>
            <a:cxnSpLocks/>
          </p:cNvCxnSpPr>
          <p:nvPr userDrawn="1"/>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3F39B5-8FEE-0441-9169-8FDDBF0938C3}"/>
              </a:ext>
            </a:extLst>
          </p:cNvPr>
          <p:cNvCxnSpPr>
            <a:cxnSpLocks/>
          </p:cNvCxnSpPr>
          <p:nvPr userDrawn="1"/>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85D38A-0244-584C-AF1C-3FE9408D9695}"/>
              </a:ext>
            </a:extLst>
          </p:cNvPr>
          <p:cNvCxnSpPr>
            <a:cxnSpLocks/>
          </p:cNvCxnSpPr>
          <p:nvPr userDrawn="1"/>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2780DD-FC5C-8B45-A130-A1FB45AD91D3}"/>
              </a:ext>
            </a:extLst>
          </p:cNvPr>
          <p:cNvCxnSpPr>
            <a:cxnSpLocks/>
          </p:cNvCxnSpPr>
          <p:nvPr userDrawn="1"/>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4662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7698CC8-7A15-4CAB-8F24-67DA7E3B635E}"/>
              </a:ext>
            </a:extLst>
          </p:cNvPr>
          <p:cNvSpPr/>
          <p:nvPr userDrawn="1"/>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F34B05B2-3782-4678-A34B-8B56BF61B59F}"/>
              </a:ext>
            </a:extLst>
          </p:cNvPr>
          <p:cNvSpPr/>
          <p:nvPr userDrawn="1"/>
        </p:nvSpPr>
        <p:spPr>
          <a:xfrm flipH="1" flipV="1">
            <a:off x="9915779" y="4397"/>
            <a:ext cx="2276221" cy="6853602"/>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4B00AA43-909C-EF49-9B4D-49D099178FEA}"/>
              </a:ext>
            </a:extLst>
          </p:cNvPr>
          <p:cNvGrpSpPr/>
          <p:nvPr userDrawn="1"/>
        </p:nvGrpSpPr>
        <p:grpSpPr>
          <a:xfrm>
            <a:off x="4642441" y="1747515"/>
            <a:ext cx="2907119" cy="2687989"/>
            <a:chOff x="1808480" y="2034708"/>
            <a:chExt cx="1016000" cy="939417"/>
          </a:xfrm>
        </p:grpSpPr>
        <p:pic>
          <p:nvPicPr>
            <p:cNvPr id="3" name="Picture 2">
              <a:extLst>
                <a:ext uri="{FF2B5EF4-FFF2-40B4-BE49-F238E27FC236}">
                  <a16:creationId xmlns:a16="http://schemas.microsoft.com/office/drawing/2014/main" id="{D97BA65B-AE64-C746-B13D-7FA2FA85E857}"/>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15" name="Picture 14">
              <a:extLst>
                <a:ext uri="{FF2B5EF4-FFF2-40B4-BE49-F238E27FC236}">
                  <a16:creationId xmlns:a16="http://schemas.microsoft.com/office/drawing/2014/main" id="{73443284-A3D0-1242-9D77-55FA56DF4CE8}"/>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34" name="Freeform: Shape 33">
            <a:extLst>
              <a:ext uri="{FF2B5EF4-FFF2-40B4-BE49-F238E27FC236}">
                <a16:creationId xmlns:a16="http://schemas.microsoft.com/office/drawing/2014/main" id="{38CF0906-8B84-4B66-BA81-34A0D22A41AC}"/>
              </a:ext>
            </a:extLst>
          </p:cNvPr>
          <p:cNvSpPr/>
          <p:nvPr userDrawn="1"/>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B5A3F59-170C-4358-A0BB-5B1BE3298282}"/>
              </a:ext>
            </a:extLst>
          </p:cNvPr>
          <p:cNvSpPr/>
          <p:nvPr userDrawn="1"/>
        </p:nvSpPr>
        <p:spPr>
          <a:xfrm rot="10800000" flipH="1" flipV="1">
            <a:off x="0" y="0"/>
            <a:ext cx="2170859"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3" name="Text Placeholder 3">
            <a:extLst>
              <a:ext uri="{FF2B5EF4-FFF2-40B4-BE49-F238E27FC236}">
                <a16:creationId xmlns:a16="http://schemas.microsoft.com/office/drawing/2014/main" id="{FC6707B3-6D9E-49A2-9D2D-04F27BE251C2}"/>
              </a:ext>
            </a:extLst>
          </p:cNvPr>
          <p:cNvSpPr>
            <a:spLocks noGrp="1"/>
          </p:cNvSpPr>
          <p:nvPr>
            <p:ph type="body" sz="quarter" idx="18" hasCustomPrompt="1"/>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GB" noProof="0"/>
              <a:t>–Attribution name</a:t>
            </a:r>
          </a:p>
        </p:txBody>
      </p:sp>
      <p:sp>
        <p:nvSpPr>
          <p:cNvPr id="4" name="Text Placeholder 3">
            <a:extLst>
              <a:ext uri="{FF2B5EF4-FFF2-40B4-BE49-F238E27FC236}">
                <a16:creationId xmlns:a16="http://schemas.microsoft.com/office/drawing/2014/main" id="{2726C7A7-D878-47CC-9FE2-513EE61127DE}"/>
              </a:ext>
            </a:extLst>
          </p:cNvPr>
          <p:cNvSpPr>
            <a:spLocks noGrp="1"/>
          </p:cNvSpPr>
          <p:nvPr>
            <p:ph type="body" sz="quarter" idx="19" hasCustomPrompt="1"/>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 to add quote</a:t>
            </a:r>
          </a:p>
        </p:txBody>
      </p:sp>
    </p:spTree>
    <p:extLst>
      <p:ext uri="{BB962C8B-B14F-4D97-AF65-F5344CB8AC3E}">
        <p14:creationId xmlns:p14="http://schemas.microsoft.com/office/powerpoint/2010/main" val="35488223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9" name="Picture 8" descr="A picture containing envelope, stationary, businesscard&#10;&#10;Description automatically generated">
            <a:extLst>
              <a:ext uri="{FF2B5EF4-FFF2-40B4-BE49-F238E27FC236}">
                <a16:creationId xmlns:a16="http://schemas.microsoft.com/office/drawing/2014/main" id="{95FF8235-5A64-4E31-83D5-E4FF5A732377}"/>
              </a:ext>
            </a:extLst>
          </p:cNvPr>
          <p:cNvPicPr>
            <a:picLocks noChangeAspect="1"/>
          </p:cNvPicPr>
          <p:nvPr userDrawn="1"/>
        </p:nvPicPr>
        <p:blipFill rotWithShape="1">
          <a:blip r:embed="rId2">
            <a:alphaModFix amt="91000"/>
          </a:blip>
          <a:srcRect t="24380" r="23270" b="4124"/>
          <a:stretch/>
        </p:blipFill>
        <p:spPr>
          <a:xfrm>
            <a:off x="0" y="0"/>
            <a:ext cx="12210659" cy="6858000"/>
          </a:xfrm>
          <a:custGeom>
            <a:avLst/>
            <a:gdLst>
              <a:gd name="connsiteX0" fmla="*/ 0 w 12210659"/>
              <a:gd name="connsiteY0" fmla="*/ 0 h 6858000"/>
              <a:gd name="connsiteX1" fmla="*/ 12210659 w 12210659"/>
              <a:gd name="connsiteY1" fmla="*/ 0 h 6858000"/>
              <a:gd name="connsiteX2" fmla="*/ 12210659 w 12210659"/>
              <a:gd name="connsiteY2" fmla="*/ 6858000 h 6858000"/>
              <a:gd name="connsiteX3" fmla="*/ 0 w 122106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659" h="6858000">
                <a:moveTo>
                  <a:pt x="0" y="0"/>
                </a:moveTo>
                <a:lnTo>
                  <a:pt x="12210659" y="0"/>
                </a:lnTo>
                <a:lnTo>
                  <a:pt x="12210659" y="6858000"/>
                </a:lnTo>
                <a:lnTo>
                  <a:pt x="0" y="6858000"/>
                </a:lnTo>
                <a:close/>
              </a:path>
            </a:pathLst>
          </a:custGeom>
        </p:spPr>
      </p:pic>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8" name="Picture 7">
            <a:extLst>
              <a:ext uri="{FF2B5EF4-FFF2-40B4-BE49-F238E27FC236}">
                <a16:creationId xmlns:a16="http://schemas.microsoft.com/office/drawing/2014/main" id="{65CFA0AA-800E-7843-B512-35F1E9224D95}"/>
              </a:ext>
            </a:extLst>
          </p:cNvPr>
          <p:cNvPicPr>
            <a:picLocks noChangeAspect="1"/>
          </p:cNvPicPr>
          <p:nvPr userDrawn="1"/>
        </p:nvPicPr>
        <p:blipFill>
          <a:blip r:embed="rId4">
            <a:lum bright="70000" contrast="-70000"/>
            <a:alphaModFix amt="25000"/>
          </a:blip>
          <a:stretch>
            <a:fillRect/>
          </a:stretch>
        </p:blipFill>
        <p:spPr>
          <a:xfrm>
            <a:off x="1119056" y="1659112"/>
            <a:ext cx="735132" cy="639733"/>
          </a:xfrm>
          <a:prstGeom prst="rect">
            <a:avLst/>
          </a:prstGeom>
        </p:spPr>
      </p:pic>
      <p:sp>
        <p:nvSpPr>
          <p:cNvPr id="7" name="Text Placeholder 2">
            <a:extLst>
              <a:ext uri="{FF2B5EF4-FFF2-40B4-BE49-F238E27FC236}">
                <a16:creationId xmlns:a16="http://schemas.microsoft.com/office/drawing/2014/main" id="{7394CB2C-5208-4516-9CE5-87591A200717}"/>
              </a:ext>
            </a:extLst>
          </p:cNvPr>
          <p:cNvSpPr>
            <a:spLocks noGrp="1"/>
          </p:cNvSpPr>
          <p:nvPr>
            <p:ph type="body" sz="quarter" idx="17" hasCustomPrompt="1"/>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0" name="Text Placeholder 2">
            <a:extLst>
              <a:ext uri="{FF2B5EF4-FFF2-40B4-BE49-F238E27FC236}">
                <a16:creationId xmlns:a16="http://schemas.microsoft.com/office/drawing/2014/main" id="{E5376B58-0D2B-4FF4-B53E-D9BC23DE7360}"/>
              </a:ext>
            </a:extLst>
          </p:cNvPr>
          <p:cNvSpPr>
            <a:spLocks noGrp="1"/>
          </p:cNvSpPr>
          <p:nvPr>
            <p:ph type="body" sz="quarter" idx="18" hasCustomPrompt="1"/>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a:t>
            </a:r>
            <a:r>
              <a:rPr lang="en-GB" noProof="0"/>
              <a:t>Attribution</a:t>
            </a:r>
            <a:r>
              <a:rPr lang="en-US"/>
              <a:t> name</a:t>
            </a:r>
          </a:p>
        </p:txBody>
      </p:sp>
    </p:spTree>
    <p:extLst>
      <p:ext uri="{BB962C8B-B14F-4D97-AF65-F5344CB8AC3E}">
        <p14:creationId xmlns:p14="http://schemas.microsoft.com/office/powerpoint/2010/main" val="19838164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8" name="Picture 17">
            <a:extLst>
              <a:ext uri="{FF2B5EF4-FFF2-40B4-BE49-F238E27FC236}">
                <a16:creationId xmlns:a16="http://schemas.microsoft.com/office/drawing/2014/main" id="{150B8144-276B-844E-AB09-856E360E0D4B}"/>
              </a:ext>
            </a:extLst>
          </p:cNvPr>
          <p:cNvPicPr>
            <a:picLocks noChangeAspect="1"/>
          </p:cNvPicPr>
          <p:nvPr userDrawn="1"/>
        </p:nvPicPr>
        <p:blipFill>
          <a:blip r:embed="rId3">
            <a:lum bright="70000" contrast="-70000"/>
            <a:alphaModFix amt="30000"/>
          </a:blip>
          <a:stretch>
            <a:fillRect/>
          </a:stretch>
        </p:blipFill>
        <p:spPr>
          <a:xfrm>
            <a:off x="3712175" y="977594"/>
            <a:ext cx="735132" cy="639733"/>
          </a:xfrm>
          <a:prstGeom prst="rect">
            <a:avLst/>
          </a:prstGeom>
        </p:spPr>
      </p:pic>
      <p:sp>
        <p:nvSpPr>
          <p:cNvPr id="20" name="Freeform: Shape 19">
            <a:extLst>
              <a:ext uri="{FF2B5EF4-FFF2-40B4-BE49-F238E27FC236}">
                <a16:creationId xmlns:a16="http://schemas.microsoft.com/office/drawing/2014/main" id="{5BCDE960-5EC6-49DA-9537-3203C82B14A8}"/>
              </a:ext>
            </a:extLst>
          </p:cNvPr>
          <p:cNvSpPr/>
          <p:nvPr userDrawn="1"/>
        </p:nvSpPr>
        <p:spPr>
          <a:xfrm flipV="1">
            <a:off x="0" y="0"/>
            <a:ext cx="3753196" cy="4975888"/>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34771F24-B90F-2B4E-BFD9-7FA2F32128D3}"/>
              </a:ext>
            </a:extLst>
          </p:cNvPr>
          <p:cNvCxnSpPr>
            <a:cxnSpLocks/>
          </p:cNvCxnSpPr>
          <p:nvPr userDrawn="1"/>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1309D15-EC9B-4E1C-9849-0B80574505B4}"/>
              </a:ext>
            </a:extLst>
          </p:cNvPr>
          <p:cNvSpPr/>
          <p:nvPr userDrawn="1"/>
        </p:nvSpPr>
        <p:spPr>
          <a:xfrm>
            <a:off x="2" y="1"/>
            <a:ext cx="5712299"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86ADD10B-0146-F745-B646-3159F9A476D9}"/>
              </a:ext>
            </a:extLst>
          </p:cNvPr>
          <p:cNvCxnSpPr>
            <a:cxnSpLocks/>
          </p:cNvCxnSpPr>
          <p:nvPr userDrawn="1"/>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EC95B8E-39CC-444F-A866-75C77C714FBD}"/>
              </a:ext>
            </a:extLst>
          </p:cNvPr>
          <p:cNvSpPr>
            <a:spLocks noGrp="1"/>
          </p:cNvSpPr>
          <p:nvPr>
            <p:ph type="body" sz="quarter" idx="17" hasCustomPrompt="1"/>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2" name="Text Placeholder 2">
            <a:extLst>
              <a:ext uri="{FF2B5EF4-FFF2-40B4-BE49-F238E27FC236}">
                <a16:creationId xmlns:a16="http://schemas.microsoft.com/office/drawing/2014/main" id="{6D020BAC-609F-401F-BEDF-5E4D14F6090B}"/>
              </a:ext>
            </a:extLst>
          </p:cNvPr>
          <p:cNvSpPr>
            <a:spLocks noGrp="1"/>
          </p:cNvSpPr>
          <p:nvPr>
            <p:ph type="body" sz="quarter" idx="18" hasCustomPrompt="1"/>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noProof="0"/>
              <a:t>–Attribution name</a:t>
            </a:r>
          </a:p>
        </p:txBody>
      </p:sp>
    </p:spTree>
    <p:extLst>
      <p:ext uri="{BB962C8B-B14F-4D97-AF65-F5344CB8AC3E}">
        <p14:creationId xmlns:p14="http://schemas.microsoft.com/office/powerpoint/2010/main" val="332993218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B31051F-FBBC-40A7-A61A-056F1FEA4451}"/>
              </a:ext>
            </a:extLst>
          </p:cNvPr>
          <p:cNvSpPr/>
          <p:nvPr userDrawn="1"/>
        </p:nvSpPr>
        <p:spPr>
          <a:xfrm>
            <a:off x="7973568" y="4032504"/>
            <a:ext cx="4218432" cy="2834640"/>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E9E87C1-9A3A-4500-86C6-E801FFF2C005}"/>
              </a:ext>
            </a:extLst>
          </p:cNvPr>
          <p:cNvSpPr/>
          <p:nvPr userDrawn="1"/>
        </p:nvSpPr>
        <p:spPr>
          <a:xfrm>
            <a:off x="4448326" y="2"/>
            <a:ext cx="7743674" cy="6860921"/>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1F6C0BD-34E2-F343-B5DD-837F21A1131F}"/>
              </a:ext>
            </a:extLst>
          </p:cNvPr>
          <p:cNvCxnSpPr>
            <a:cxnSpLocks/>
          </p:cNvCxnSpPr>
          <p:nvPr userDrawn="1"/>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 name="Text Placeholder 2">
            <a:extLst>
              <a:ext uri="{FF2B5EF4-FFF2-40B4-BE49-F238E27FC236}">
                <a16:creationId xmlns:a16="http://schemas.microsoft.com/office/drawing/2014/main" id="{EF691EB9-C81E-45A1-9DB1-928056528407}"/>
              </a:ext>
            </a:extLst>
          </p:cNvPr>
          <p:cNvSpPr>
            <a:spLocks noGrp="1"/>
          </p:cNvSpPr>
          <p:nvPr>
            <p:ph type="body" sz="quarter" idx="16" hasCustomPrompt="1"/>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add quote</a:t>
            </a:r>
          </a:p>
        </p:txBody>
      </p:sp>
    </p:spTree>
    <p:extLst>
      <p:ext uri="{BB962C8B-B14F-4D97-AF65-F5344CB8AC3E}">
        <p14:creationId xmlns:p14="http://schemas.microsoft.com/office/powerpoint/2010/main" val="5892619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3" name="Picture 12">
            <a:extLst>
              <a:ext uri="{FF2B5EF4-FFF2-40B4-BE49-F238E27FC236}">
                <a16:creationId xmlns:a16="http://schemas.microsoft.com/office/drawing/2014/main" id="{9DE6D801-0970-A944-893E-ECB4C295E379}"/>
              </a:ext>
            </a:extLst>
          </p:cNvPr>
          <p:cNvPicPr>
            <a:picLocks noChangeAspect="1"/>
          </p:cNvPicPr>
          <p:nvPr userDrawn="1"/>
        </p:nvPicPr>
        <p:blipFill rotWithShape="1">
          <a:blip r:embed="rId3"/>
          <a:srcRect b="60978"/>
          <a:stretch/>
        </p:blipFill>
        <p:spPr>
          <a:xfrm>
            <a:off x="0" y="6775487"/>
            <a:ext cx="12192000" cy="82513"/>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add text</a:t>
            </a:r>
          </a:p>
          <a:p>
            <a:pPr lvl="1"/>
            <a:r>
              <a:rPr lang="en-GB" noProof="0"/>
              <a:t>Second</a:t>
            </a:r>
            <a:r>
              <a:rPr lang="en-US"/>
              <a:t>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r>
              <a:rPr lang="en-US"/>
              <a:t>Click to </a:t>
            </a:r>
            <a:r>
              <a:rPr lang="en-GB" noProof="0"/>
              <a:t>insert</a:t>
            </a:r>
            <a:r>
              <a:rPr lang="en-US"/>
              <a: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9125607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7743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9D812-3F26-49FD-8571-00CAA9C76B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973A68-2D96-4B66-BB82-AFAEFC799E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489189-D67C-49FB-8FC3-32821AFF20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9A123A-546C-4F76-A443-83AF64990104}"/>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6" name="Footer Placeholder 5">
            <a:extLst>
              <a:ext uri="{FF2B5EF4-FFF2-40B4-BE49-F238E27FC236}">
                <a16:creationId xmlns:a16="http://schemas.microsoft.com/office/drawing/2014/main" id="{4A3F1665-A2D2-4FB4-B5D1-0EEF2963BF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44D724-C4B6-475A-838D-FA42258C29BA}"/>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5344817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556364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0" y="1"/>
            <a:ext cx="12192000" cy="6200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AutoShape 10"/>
          <p:cNvSpPr>
            <a:spLocks noGrp="1" noChangeArrowheads="1"/>
          </p:cNvSpPr>
          <p:nvPr>
            <p:ph type="sldNum" sz="quarter" idx="10"/>
          </p:nvPr>
        </p:nvSpPr>
        <p:spPr>
          <a:ln/>
        </p:spPr>
        <p:txBody>
          <a:bodyPr/>
          <a:lstStyle>
            <a:lvl1pPr>
              <a:defRPr/>
            </a:lvl1pPr>
          </a:lstStyle>
          <a:p>
            <a:pPr>
              <a:defRPr/>
            </a:pPr>
            <a:fld id="{4B183079-D008-40BF-8689-C1BB6AA666B9}" type="slidenum">
              <a:rPr lang="fr-FR"/>
              <a:pPr>
                <a:defRPr/>
              </a:pPr>
              <a:t>‹#›</a:t>
            </a:fld>
            <a:endParaRPr lang="fr-FR"/>
          </a:p>
        </p:txBody>
      </p:sp>
    </p:spTree>
    <p:extLst>
      <p:ext uri="{BB962C8B-B14F-4D97-AF65-F5344CB8AC3E}">
        <p14:creationId xmlns:p14="http://schemas.microsoft.com/office/powerpoint/2010/main" val="301554059"/>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437535" y="1480319"/>
            <a:ext cx="6548056" cy="46227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p:cNvSpPr>
            <a:spLocks noGrp="1"/>
          </p:cNvSpPr>
          <p:nvPr>
            <p:ph type="pic" sz="quarter" idx="10"/>
          </p:nvPr>
        </p:nvSpPr>
        <p:spPr>
          <a:xfrm>
            <a:off x="7804150" y="2392325"/>
            <a:ext cx="4387850" cy="3232187"/>
          </a:xfrm>
          <a:prstGeom prst="rect">
            <a:avLst/>
          </a:prstGeom>
        </p:spPr>
        <p:txBody>
          <a:bodyPr/>
          <a:lstStyle/>
          <a:p>
            <a:endParaRPr lang="en-US"/>
          </a:p>
        </p:txBody>
      </p:sp>
    </p:spTree>
    <p:extLst>
      <p:ext uri="{BB962C8B-B14F-4D97-AF65-F5344CB8AC3E}">
        <p14:creationId xmlns:p14="http://schemas.microsoft.com/office/powerpoint/2010/main" val="151349046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idx="1" hasCustomPrompt="1"/>
          </p:nvPr>
        </p:nvSpPr>
        <p:spPr>
          <a:xfrm>
            <a:off x="437535" y="1480319"/>
            <a:ext cx="6548056" cy="4622770"/>
          </a:xfrm>
          <a:prstGeom prst="rect">
            <a:avLst/>
          </a:prstGeom>
        </p:spPr>
        <p:txBody>
          <a:bodyPr vert="horz" lIns="91440" tIns="45720" rIns="91440" bIns="45720" rtlCol="0">
            <a:normAutofit/>
          </a:bodyPr>
          <a:lstStyle>
            <a:lvl1pPr>
              <a:defRPr sz="1200" baseline="0"/>
            </a:lvl1pPr>
          </a:lstStyle>
          <a:p>
            <a:pPr lvl="0"/>
            <a:r>
              <a:rPr lang="en-US"/>
              <a:t>Text</a:t>
            </a:r>
          </a:p>
        </p:txBody>
      </p:sp>
      <p:sp>
        <p:nvSpPr>
          <p:cNvPr id="3" name="Picture Placeholder 2"/>
          <p:cNvSpPr>
            <a:spLocks noGrp="1"/>
          </p:cNvSpPr>
          <p:nvPr>
            <p:ph type="pic" sz="quarter" idx="10"/>
          </p:nvPr>
        </p:nvSpPr>
        <p:spPr>
          <a:xfrm>
            <a:off x="8293395" y="1480319"/>
            <a:ext cx="3898604" cy="2209179"/>
          </a:xfrm>
          <a:prstGeom prst="rect">
            <a:avLst/>
          </a:prstGeom>
        </p:spPr>
        <p:txBody>
          <a:bodyPr/>
          <a:lstStyle/>
          <a:p>
            <a:endParaRPr lang="en-US"/>
          </a:p>
        </p:txBody>
      </p:sp>
      <p:sp>
        <p:nvSpPr>
          <p:cNvPr id="4" name="Picture Placeholder 2"/>
          <p:cNvSpPr>
            <a:spLocks noGrp="1"/>
          </p:cNvSpPr>
          <p:nvPr>
            <p:ph type="pic" sz="quarter" idx="11"/>
          </p:nvPr>
        </p:nvSpPr>
        <p:spPr>
          <a:xfrm>
            <a:off x="8293395" y="3896303"/>
            <a:ext cx="3898604" cy="2209179"/>
          </a:xfrm>
          <a:prstGeom prst="rect">
            <a:avLst/>
          </a:prstGeom>
        </p:spPr>
        <p:txBody>
          <a:bodyPr/>
          <a:lstStyle/>
          <a:p>
            <a:endParaRPr lang="en-US"/>
          </a:p>
        </p:txBody>
      </p:sp>
    </p:spTree>
    <p:extLst>
      <p:ext uri="{BB962C8B-B14F-4D97-AF65-F5344CB8AC3E}">
        <p14:creationId xmlns:p14="http://schemas.microsoft.com/office/powerpoint/2010/main" val="2019777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a:prstGeom prst="rect">
            <a:avLst/>
          </a:prstGeo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2958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2416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6829808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4005203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5562483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32085"/>
            <a:ext cx="7315199" cy="6890085"/>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19411"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41595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2C35D-B9E9-44BC-97E1-AB2C1FA2C9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888D6E-A41B-49F0-9053-F37B95A577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A0DD7-F14B-4B3A-A502-BB3176772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3B7715-164F-419A-99FD-AB631C14357A}"/>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6" name="Footer Placeholder 5">
            <a:extLst>
              <a:ext uri="{FF2B5EF4-FFF2-40B4-BE49-F238E27FC236}">
                <a16:creationId xmlns:a16="http://schemas.microsoft.com/office/drawing/2014/main" id="{9AD42420-9E63-4CB2-A9B7-E042FC10B7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AC7708-8670-4471-B222-5DAFBFA34286}"/>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1749644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82831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577923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3_Opening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32" y="0"/>
            <a:ext cx="12190780"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0538128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0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737276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1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855298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9_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5871284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683729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3_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391907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14_Section/Breaker ">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1820849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90743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theme" Target="../theme/theme3.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4.xml"/><Relationship Id="rId7" Type="http://schemas.openxmlformats.org/officeDocument/2006/relationships/image" Target="../media/image25.png"/><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image" Target="../media/image24.png"/><Relationship Id="rId5" Type="http://schemas.openxmlformats.org/officeDocument/2006/relationships/theme" Target="../theme/theme4.xml"/><Relationship Id="rId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image" Target="../media/image29.png"/><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theme" Target="../theme/theme5.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34" Type="http://schemas.openxmlformats.org/officeDocument/2006/relationships/slideLayout" Target="../slideLayouts/slideLayout154.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slideLayout" Target="../slideLayouts/slideLayout153.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slideLayout" Target="../slideLayouts/slideLayout152.xml"/><Relationship Id="rId37" Type="http://schemas.openxmlformats.org/officeDocument/2006/relationships/image" Target="../media/image28.png"/><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36" Type="http://schemas.openxmlformats.org/officeDocument/2006/relationships/image" Target="../media/image24.png"/><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 Id="rId35"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9" Type="http://schemas.openxmlformats.org/officeDocument/2006/relationships/image" Target="../media/image24.png"/><Relationship Id="rId3" Type="http://schemas.openxmlformats.org/officeDocument/2006/relationships/slideLayout" Target="../slideLayouts/slideLayout157.xml"/><Relationship Id="rId21" Type="http://schemas.openxmlformats.org/officeDocument/2006/relationships/slideLayout" Target="../slideLayouts/slideLayout175.xml"/><Relationship Id="rId34" Type="http://schemas.openxmlformats.org/officeDocument/2006/relationships/slideLayout" Target="../slideLayouts/slideLayout188.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slideLayout" Target="../slideLayouts/slideLayout187.xml"/><Relationship Id="rId38" Type="http://schemas.openxmlformats.org/officeDocument/2006/relationships/theme" Target="../theme/theme7.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slideLayout" Target="../slideLayouts/slideLayout186.xml"/><Relationship Id="rId37" Type="http://schemas.openxmlformats.org/officeDocument/2006/relationships/slideLayout" Target="../slideLayouts/slideLayout191.xml"/><Relationship Id="rId40" Type="http://schemas.openxmlformats.org/officeDocument/2006/relationships/image" Target="../media/image54.png"/><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36" Type="http://schemas.openxmlformats.org/officeDocument/2006/relationships/slideLayout" Target="../slideLayouts/slideLayout190.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 Id="rId35" Type="http://schemas.openxmlformats.org/officeDocument/2006/relationships/slideLayout" Target="../slideLayouts/slideLayout18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slideLayout" Target="../slideLayouts/slideLayout217.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slideLayout" Target="../slideLayouts/slideLayout216.xml"/><Relationship Id="rId33" Type="http://schemas.openxmlformats.org/officeDocument/2006/relationships/image" Target="../media/image29.png"/><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29" Type="http://schemas.openxmlformats.org/officeDocument/2006/relationships/slideLayout" Target="../slideLayouts/slideLayout220.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32" Type="http://schemas.openxmlformats.org/officeDocument/2006/relationships/theme" Target="../theme/theme8.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28" Type="http://schemas.openxmlformats.org/officeDocument/2006/relationships/slideLayout" Target="../slideLayouts/slideLayout219.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31" Type="http://schemas.openxmlformats.org/officeDocument/2006/relationships/slideLayout" Target="../slideLayouts/slideLayout222.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 Id="rId27" Type="http://schemas.openxmlformats.org/officeDocument/2006/relationships/slideLayout" Target="../slideLayouts/slideLayout218.xml"/><Relationship Id="rId30" Type="http://schemas.openxmlformats.org/officeDocument/2006/relationships/slideLayout" Target="../slideLayouts/slideLayout22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26" Type="http://schemas.openxmlformats.org/officeDocument/2006/relationships/slideLayout" Target="../slideLayouts/slideLayout248.xml"/><Relationship Id="rId39" Type="http://schemas.openxmlformats.org/officeDocument/2006/relationships/slideLayout" Target="../slideLayouts/slideLayout261.xml"/><Relationship Id="rId3" Type="http://schemas.openxmlformats.org/officeDocument/2006/relationships/slideLayout" Target="../slideLayouts/slideLayout225.xml"/><Relationship Id="rId21" Type="http://schemas.openxmlformats.org/officeDocument/2006/relationships/slideLayout" Target="../slideLayouts/slideLayout243.xml"/><Relationship Id="rId34" Type="http://schemas.openxmlformats.org/officeDocument/2006/relationships/slideLayout" Target="../slideLayouts/slideLayout256.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5" Type="http://schemas.openxmlformats.org/officeDocument/2006/relationships/slideLayout" Target="../slideLayouts/slideLayout247.xml"/><Relationship Id="rId33" Type="http://schemas.openxmlformats.org/officeDocument/2006/relationships/slideLayout" Target="../slideLayouts/slideLayout255.xml"/><Relationship Id="rId38" Type="http://schemas.openxmlformats.org/officeDocument/2006/relationships/slideLayout" Target="../slideLayouts/slideLayout260.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0" Type="http://schemas.openxmlformats.org/officeDocument/2006/relationships/slideLayout" Target="../slideLayouts/slideLayout242.xml"/><Relationship Id="rId29" Type="http://schemas.openxmlformats.org/officeDocument/2006/relationships/slideLayout" Target="../slideLayouts/slideLayout251.xml"/><Relationship Id="rId41" Type="http://schemas.openxmlformats.org/officeDocument/2006/relationships/image" Target="../media/image29.png"/><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24" Type="http://schemas.openxmlformats.org/officeDocument/2006/relationships/slideLayout" Target="../slideLayouts/slideLayout246.xml"/><Relationship Id="rId32" Type="http://schemas.openxmlformats.org/officeDocument/2006/relationships/slideLayout" Target="../slideLayouts/slideLayout254.xml"/><Relationship Id="rId37" Type="http://schemas.openxmlformats.org/officeDocument/2006/relationships/slideLayout" Target="../slideLayouts/slideLayout259.xml"/><Relationship Id="rId40" Type="http://schemas.openxmlformats.org/officeDocument/2006/relationships/theme" Target="../theme/theme9.xml"/><Relationship Id="rId5" Type="http://schemas.openxmlformats.org/officeDocument/2006/relationships/slideLayout" Target="../slideLayouts/slideLayout227.xml"/><Relationship Id="rId15" Type="http://schemas.openxmlformats.org/officeDocument/2006/relationships/slideLayout" Target="../slideLayouts/slideLayout237.xml"/><Relationship Id="rId23" Type="http://schemas.openxmlformats.org/officeDocument/2006/relationships/slideLayout" Target="../slideLayouts/slideLayout245.xml"/><Relationship Id="rId28" Type="http://schemas.openxmlformats.org/officeDocument/2006/relationships/slideLayout" Target="../slideLayouts/slideLayout250.xml"/><Relationship Id="rId36" Type="http://schemas.openxmlformats.org/officeDocument/2006/relationships/slideLayout" Target="../slideLayouts/slideLayout258.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31" Type="http://schemas.openxmlformats.org/officeDocument/2006/relationships/slideLayout" Target="../slideLayouts/slideLayout253.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slideLayout" Target="../slideLayouts/slideLayout244.xml"/><Relationship Id="rId27" Type="http://schemas.openxmlformats.org/officeDocument/2006/relationships/slideLayout" Target="../slideLayouts/slideLayout249.xml"/><Relationship Id="rId30" Type="http://schemas.openxmlformats.org/officeDocument/2006/relationships/slideLayout" Target="../slideLayouts/slideLayout252.xml"/><Relationship Id="rId35" Type="http://schemas.openxmlformats.org/officeDocument/2006/relationships/slideLayout" Target="../slideLayouts/slideLayout2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DBD72F-C010-48BC-BE4F-7879294112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A7EEBF-970E-4225-9423-B3C6663114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F3C164-BC7D-4E2E-9B60-15A198C7AB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72830D25-0C25-4A6F-AF0F-677CE683F4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1875FE-8CD0-4B06-832A-E8384BE593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938C39-307A-467C-AF17-58B2BC169095}" type="slidenum">
              <a:rPr lang="en-US" smtClean="0"/>
              <a:t>‹#›</a:t>
            </a:fld>
            <a:endParaRPr lang="en-US"/>
          </a:p>
        </p:txBody>
      </p:sp>
    </p:spTree>
    <p:extLst>
      <p:ext uri="{BB962C8B-B14F-4D97-AF65-F5344CB8AC3E}">
        <p14:creationId xmlns:p14="http://schemas.microsoft.com/office/powerpoint/2010/main" val="3838310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 id="214748392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2E7E6-B74B-2D41-B6D6-C76B1DCCDC59}"/>
              </a:ext>
            </a:extLst>
          </p:cNvPr>
          <p:cNvSpPr txBox="1"/>
          <p:nvPr userDrawn="1"/>
        </p:nvSpPr>
        <p:spPr>
          <a:xfrm>
            <a:off x="537030" y="6144577"/>
            <a:ext cx="388620" cy="365125"/>
          </a:xfrm>
          <a:prstGeom prst="rect">
            <a:avLst/>
          </a:prstGeom>
          <a:noFill/>
        </p:spPr>
        <p:txBody>
          <a:bodyPr wrap="none" rtlCol="0" anchor="ctr">
            <a:noAutofit/>
          </a:bodyPr>
          <a:lstStyle/>
          <a:p>
            <a:pPr algn="l"/>
            <a:fld id="{A7AA8B22-FDF6-2048-9CAC-8C55A3435F10}" type="slidenum">
              <a:rPr lang="en-GB" sz="800" noProof="0" smtClean="0">
                <a:solidFill>
                  <a:srgbClr val="000000"/>
                </a:solidFill>
                <a:latin typeface="Arial" panose="020B0604020202020204" pitchFamily="34" charset="0"/>
                <a:cs typeface="Arial" panose="020B0604020202020204" pitchFamily="34" charset="0"/>
              </a:rPr>
              <a:pPr algn="l"/>
              <a:t>‹#›</a:t>
            </a:fld>
            <a:endParaRPr lang="en-GB" sz="800" noProof="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F495C6C-1645-D640-9E03-34C2A9A19A32}"/>
              </a:ext>
            </a:extLst>
          </p:cNvPr>
          <p:cNvSpPr txBox="1"/>
          <p:nvPr userDrawn="1"/>
        </p:nvSpPr>
        <p:spPr>
          <a:xfrm>
            <a:off x="819632" y="6144577"/>
            <a:ext cx="4114800" cy="365125"/>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noProof="0">
                <a:solidFill>
                  <a:srgbClr val="000000"/>
                </a:solidFill>
              </a:rPr>
              <a:t>|   </a:t>
            </a:r>
            <a:r>
              <a:rPr lang="en-GB" sz="800" noProof="0">
                <a:solidFill>
                  <a:srgbClr val="000000"/>
                </a:solidFill>
                <a:latin typeface="Arial" panose="020B0604020202020204" pitchFamily="34" charset="0"/>
                <a:cs typeface="Arial" panose="020B0604020202020204" pitchFamily="34" charset="0"/>
              </a:rPr>
              <a:t>  hexagon.com</a:t>
            </a:r>
          </a:p>
        </p:txBody>
      </p:sp>
    </p:spTree>
    <p:extLst>
      <p:ext uri="{BB962C8B-B14F-4D97-AF65-F5344CB8AC3E}">
        <p14:creationId xmlns:p14="http://schemas.microsoft.com/office/powerpoint/2010/main" val="24497430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884" r:id="rId33"/>
  </p:sldLayoutIdLst>
  <p:hf hd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936">
          <p15:clr>
            <a:srgbClr val="F26B43"/>
          </p15:clr>
        </p15:guide>
        <p15:guide id="7" orient="horz" pos="4008">
          <p15:clr>
            <a:srgbClr val="F26B43"/>
          </p15:clr>
        </p15:guide>
        <p15:guide id="8" orient="horz" pos="3696">
          <p15:clr>
            <a:srgbClr val="F26B43"/>
          </p15:clr>
        </p15:guide>
        <p15:guide id="9" orient="horz" pos="960">
          <p15:clr>
            <a:srgbClr val="F26B43"/>
          </p15:clr>
        </p15:guide>
        <p15:guide id="10" orient="horz" pos="864">
          <p15:clr>
            <a:srgbClr val="F26B43"/>
          </p15:clr>
        </p15:guide>
        <p15:guide id="11" orient="horz" pos="64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2E7E6-B74B-2D41-B6D6-C76B1DCCDC59}"/>
              </a:ext>
            </a:extLst>
          </p:cNvPr>
          <p:cNvSpPr txBox="1"/>
          <p:nvPr userDrawn="1"/>
        </p:nvSpPr>
        <p:spPr>
          <a:xfrm>
            <a:off x="537030" y="6144577"/>
            <a:ext cx="388620" cy="365125"/>
          </a:xfrm>
          <a:prstGeom prst="rect">
            <a:avLst/>
          </a:prstGeom>
          <a:noFill/>
        </p:spPr>
        <p:txBody>
          <a:bodyPr wrap="none" rtlCol="0" anchor="ctr">
            <a:noAutofit/>
          </a:bodyPr>
          <a:lstStyle/>
          <a:p>
            <a:pPr algn="l"/>
            <a:fld id="{A7AA8B22-FDF6-2048-9CAC-8C55A3435F10}" type="slidenum">
              <a:rPr lang="en-GB" sz="800" noProof="0" smtClean="0">
                <a:solidFill>
                  <a:srgbClr val="000000"/>
                </a:solidFill>
                <a:latin typeface="Arial" panose="020B0604020202020204" pitchFamily="34" charset="0"/>
                <a:cs typeface="Arial" panose="020B0604020202020204" pitchFamily="34" charset="0"/>
              </a:rPr>
              <a:pPr algn="l"/>
              <a:t>‹#›</a:t>
            </a:fld>
            <a:endParaRPr lang="en-GB" sz="800" noProof="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F495C6C-1645-D640-9E03-34C2A9A19A32}"/>
              </a:ext>
            </a:extLst>
          </p:cNvPr>
          <p:cNvSpPr txBox="1"/>
          <p:nvPr userDrawn="1"/>
        </p:nvSpPr>
        <p:spPr>
          <a:xfrm>
            <a:off x="819632" y="6144577"/>
            <a:ext cx="4114800" cy="365125"/>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noProof="0">
                <a:solidFill>
                  <a:srgbClr val="000000"/>
                </a:solidFill>
              </a:rPr>
              <a:t>|   </a:t>
            </a:r>
            <a:r>
              <a:rPr lang="en-GB" sz="800" noProof="0">
                <a:solidFill>
                  <a:srgbClr val="000000"/>
                </a:solidFill>
                <a:latin typeface="Arial" panose="020B0604020202020204" pitchFamily="34" charset="0"/>
                <a:cs typeface="Arial" panose="020B0604020202020204" pitchFamily="34" charset="0"/>
              </a:rPr>
              <a:t>  hexagon.com</a:t>
            </a:r>
          </a:p>
        </p:txBody>
      </p:sp>
    </p:spTree>
    <p:extLst>
      <p:ext uri="{BB962C8B-B14F-4D97-AF65-F5344CB8AC3E}">
        <p14:creationId xmlns:p14="http://schemas.microsoft.com/office/powerpoint/2010/main" val="190953373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928" r:id="rId35"/>
  </p:sldLayoutIdLst>
  <p:hf hd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936">
          <p15:clr>
            <a:srgbClr val="F26B43"/>
          </p15:clr>
        </p15:guide>
        <p15:guide id="7" orient="horz" pos="4008">
          <p15:clr>
            <a:srgbClr val="F26B43"/>
          </p15:clr>
        </p15:guide>
        <p15:guide id="8" orient="horz" pos="3696">
          <p15:clr>
            <a:srgbClr val="F26B43"/>
          </p15:clr>
        </p15:guide>
        <p15:guide id="9" orient="horz" pos="960">
          <p15:clr>
            <a:srgbClr val="F26B43"/>
          </p15:clr>
        </p15:guide>
        <p15:guide id="10" orient="horz" pos="864">
          <p15:clr>
            <a:srgbClr val="F26B43"/>
          </p15:clr>
        </p15:guide>
        <p15:guide id="11" orient="horz" pos="64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 name="TextBox 20"/>
          <p:cNvSpPr txBox="1"/>
          <p:nvPr userDrawn="1"/>
        </p:nvSpPr>
        <p:spPr>
          <a:xfrm>
            <a:off x="849285" y="6313322"/>
            <a:ext cx="4962525" cy="230832"/>
          </a:xfrm>
          <a:prstGeom prst="rect">
            <a:avLst/>
          </a:prstGeom>
          <a:noFill/>
        </p:spPr>
        <p:txBody>
          <a:bodyPr wrap="square" rtlCol="0" anchor="b" anchorCtr="0">
            <a:spAutoFit/>
          </a:bodyPr>
          <a:lstStyle/>
          <a:p>
            <a:pPr algn="l"/>
            <a:r>
              <a:rPr lang="en-US" sz="900" baseline="0">
                <a:solidFill>
                  <a:schemeClr val="bg1">
                    <a:lumMod val="50000"/>
                  </a:schemeClr>
                </a:solidFill>
              </a:rPr>
              <a:t>Confidential  </a:t>
            </a:r>
            <a:endParaRPr lang="en-US" sz="900">
              <a:solidFill>
                <a:schemeClr val="bg1">
                  <a:lumMod val="50000"/>
                </a:schemeClr>
              </a:solidFill>
            </a:endParaRPr>
          </a:p>
        </p:txBody>
      </p:sp>
      <p:sp>
        <p:nvSpPr>
          <p:cNvPr id="22" name="TextBox 21"/>
          <p:cNvSpPr txBox="1"/>
          <p:nvPr userDrawn="1"/>
        </p:nvSpPr>
        <p:spPr>
          <a:xfrm>
            <a:off x="289711" y="6325772"/>
            <a:ext cx="517265" cy="230832"/>
          </a:xfrm>
          <a:prstGeom prst="rect">
            <a:avLst/>
          </a:prstGeom>
          <a:noFill/>
        </p:spPr>
        <p:txBody>
          <a:bodyPr wrap="square" rtlCol="0">
            <a:spAutoFit/>
          </a:bodyPr>
          <a:lstStyle/>
          <a:p>
            <a:pPr algn="ctr"/>
            <a:fld id="{DB8CD98A-3E22-453F-A62A-E5EC241D5152}" type="slidenum">
              <a:rPr lang="en-US" sz="900" smtClean="0">
                <a:solidFill>
                  <a:schemeClr val="bg1">
                    <a:lumMod val="50000"/>
                  </a:schemeClr>
                </a:solidFill>
              </a:rPr>
              <a:pPr algn="ctr"/>
              <a:t>‹#›</a:t>
            </a:fld>
            <a:r>
              <a:rPr lang="en-US" sz="900">
                <a:solidFill>
                  <a:schemeClr val="bg1">
                    <a:lumMod val="50000"/>
                  </a:schemeClr>
                </a:solidFill>
              </a:rPr>
              <a:t> </a:t>
            </a:r>
          </a:p>
        </p:txBody>
      </p:sp>
      <p:pic>
        <p:nvPicPr>
          <p:cNvPr id="3" name="Picture 2" descr="mining_temp_.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229"/>
            <a:ext cx="12218458" cy="305462"/>
          </a:xfrm>
          <a:prstGeom prst="rect">
            <a:avLst/>
          </a:prstGeom>
        </p:spPr>
      </p:pic>
      <p:pic>
        <p:nvPicPr>
          <p:cNvPr id="4" name="Picture 3" descr="Hexagon_Mining_RGB_Standard.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36564" y="5982084"/>
            <a:ext cx="1823263" cy="562070"/>
          </a:xfrm>
          <a:prstGeom prst="rect">
            <a:avLst/>
          </a:prstGeom>
        </p:spPr>
      </p:pic>
    </p:spTree>
    <p:extLst>
      <p:ext uri="{BB962C8B-B14F-4D97-AF65-F5344CB8AC3E}">
        <p14:creationId xmlns:p14="http://schemas.microsoft.com/office/powerpoint/2010/main" val="305362957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0" indent="0" algn="l" defTabSz="685749" rtl="0" eaLnBrk="1" latinLnBrk="0" hangingPunct="1">
        <a:lnSpc>
          <a:spcPct val="100000"/>
        </a:lnSpc>
        <a:spcBef>
          <a:spcPts val="300"/>
        </a:spcBef>
        <a:spcAft>
          <a:spcPts val="300"/>
        </a:spcAft>
        <a:buClr>
          <a:schemeClr val="tx2"/>
        </a:buClr>
        <a:buFont typeface="Arial" panose="020B0604020202020204" pitchFamily="34" charset="0"/>
        <a:buNone/>
        <a:defRPr sz="1300" kern="1200">
          <a:solidFill>
            <a:srgbClr val="007F9D"/>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37" cstate="print">
            <a:extLst>
              <a:ext uri="{28A0092B-C50C-407E-A947-70E740481C1C}">
                <a14:useLocalDpi xmlns:a14="http://schemas.microsoft.com/office/drawing/2010/main" val="0"/>
              </a:ext>
            </a:extLst>
          </a:blip>
          <a:srcRect t="-3520"/>
          <a:stretch/>
        </p:blipFill>
        <p:spPr>
          <a:xfrm>
            <a:off x="0" y="-13648"/>
            <a:ext cx="12192000"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0676351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8" r:id="rId32"/>
    <p:sldLayoutId id="2147483769" r:id="rId33"/>
    <p:sldLayoutId id="2147483770" r:id="rId34"/>
    <p:sldLayoutId id="2147483771" r:id="rId35"/>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userDrawn="1">
            <p:ph type="body"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849285" y="6346334"/>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sp>
        <p:nvSpPr>
          <p:cNvPr id="22" name="TextBox 21"/>
          <p:cNvSpPr txBox="1"/>
          <p:nvPr userDrawn="1"/>
        </p:nvSpPr>
        <p:spPr>
          <a:xfrm>
            <a:off x="289711" y="6346334"/>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pic>
        <p:nvPicPr>
          <p:cNvPr id="3" name="Picture 2" descr="mining_temp_.png"/>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0" y="0"/>
            <a:ext cx="12218458" cy="305462"/>
          </a:xfrm>
          <a:prstGeom prst="rect">
            <a:avLst/>
          </a:prstGeom>
        </p:spPr>
      </p:pic>
      <p:pic>
        <p:nvPicPr>
          <p:cNvPr id="4" name="Picture 3" descr="Hexagon_Mining_RGB_Standard.png"/>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537263775"/>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5" r:id="rId30"/>
    <p:sldLayoutId id="2147483806" r:id="rId31"/>
    <p:sldLayoutId id="2147483807" r:id="rId32"/>
    <p:sldLayoutId id="2147483808" r:id="rId33"/>
    <p:sldLayoutId id="2147483809" r:id="rId34"/>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24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userDrawn="1">
            <p:ph type="body"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849285" y="6346334"/>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sp>
        <p:nvSpPr>
          <p:cNvPr id="22" name="TextBox 21"/>
          <p:cNvSpPr txBox="1"/>
          <p:nvPr userDrawn="1"/>
        </p:nvSpPr>
        <p:spPr>
          <a:xfrm>
            <a:off x="289711" y="6346334"/>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pic>
        <p:nvPicPr>
          <p:cNvPr id="3" name="Picture 2" descr="mining_temp_.png"/>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0" y="0"/>
            <a:ext cx="12218458" cy="305462"/>
          </a:xfrm>
          <a:prstGeom prst="rect">
            <a:avLst/>
          </a:prstGeom>
        </p:spPr>
      </p:pic>
      <p:pic>
        <p:nvPicPr>
          <p:cNvPr id="4" name="Picture 3" descr="Hexagon_Mining_RGB_Standard.png"/>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690777511"/>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 id="2147483838" r:id="rId28"/>
    <p:sldLayoutId id="2147483839" r:id="rId29"/>
    <p:sldLayoutId id="2147483840" r:id="rId30"/>
    <p:sldLayoutId id="2147483841" r:id="rId31"/>
    <p:sldLayoutId id="2147483842" r:id="rId32"/>
    <p:sldLayoutId id="2147483843" r:id="rId33"/>
    <p:sldLayoutId id="2147483844" r:id="rId34"/>
    <p:sldLayoutId id="2147483845" r:id="rId35"/>
    <p:sldLayoutId id="2147483846" r:id="rId36"/>
    <p:sldLayoutId id="2147483847" r:id="rId37"/>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24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33" cstate="print">
            <a:extLst>
              <a:ext uri="{28A0092B-C50C-407E-A947-70E740481C1C}">
                <a14:useLocalDpi xmlns:a14="http://schemas.microsoft.com/office/drawing/2010/main" val="0"/>
              </a:ext>
            </a:extLst>
          </a:blip>
          <a:srcRect t="-3520"/>
          <a:stretch/>
        </p:blipFill>
        <p:spPr>
          <a:xfrm>
            <a:off x="0" y="-13648"/>
            <a:ext cx="12200467"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460599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 id="2147483880" r:id="rId31"/>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41" cstate="print">
            <a:extLst>
              <a:ext uri="{28A0092B-C50C-407E-A947-70E740481C1C}">
                <a14:useLocalDpi xmlns:a14="http://schemas.microsoft.com/office/drawing/2010/main" val="0"/>
              </a:ext>
            </a:extLst>
          </a:blip>
          <a:srcRect t="-3520"/>
          <a:stretch/>
        </p:blipFill>
        <p:spPr>
          <a:xfrm>
            <a:off x="0" y="-13648"/>
            <a:ext cx="12192000"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676551"/>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 id="2147483920" r:id="rId35"/>
    <p:sldLayoutId id="2147483921" r:id="rId36"/>
    <p:sldLayoutId id="2147483923" r:id="rId37"/>
    <p:sldLayoutId id="2147483924" r:id="rId38"/>
    <p:sldLayoutId id="2147483926" r:id="rId39"/>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image" Target="../media/image69.gif"/><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1.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58.xml"/><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xml"/><Relationship Id="rId1" Type="http://schemas.openxmlformats.org/officeDocument/2006/relationships/slideLayout" Target="../slideLayouts/slideLayout58.xml"/><Relationship Id="rId6" Type="http://schemas.openxmlformats.org/officeDocument/2006/relationships/image" Target="../media/image66.jpeg"/><Relationship Id="rId5" Type="http://schemas.openxmlformats.org/officeDocument/2006/relationships/hyperlink" Target="http://www.google.com.au/url?sa=i&amp;rct=j&amp;q=black+box&amp;source=images&amp;cd=&amp;cad=rja&amp;docid=XGExwakyVQyQnM&amp;tbnid=FpEXFDpEAXE7sM:&amp;ved=0CAUQjRw&amp;url=http://www.blackboxcontrol.com.au/productDetails.php?prodID=8&amp;ei=XvVIUfKAMMKKtAaK34HADw&amp;bvm=bv.44011176,d.Yms&amp;psig=AFQjCNFYUWGvw4B4TD_r3Epp35woGQ2tRw&amp;ust=1363822268506058" TargetMode="External"/><Relationship Id="rId4" Type="http://schemas.openxmlformats.org/officeDocument/2006/relationships/image" Target="../media/image65.jpeg"/></Relationships>
</file>

<file path=ppt/slides/_rels/slide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A5D0080-C6E4-40EB-8B65-78482413B928}"/>
              </a:ext>
            </a:extLst>
          </p:cNvPr>
          <p:cNvCxnSpPr>
            <a:cxnSpLocks/>
          </p:cNvCxnSpPr>
          <p:nvPr/>
        </p:nvCxnSpPr>
        <p:spPr>
          <a:xfrm flipH="1">
            <a:off x="6905294" y="4978882"/>
            <a:ext cx="472700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77F36DD4-F6F7-4BE2-B024-AB2860329BFC}"/>
              </a:ext>
            </a:extLst>
          </p:cNvPr>
          <p:cNvSpPr txBox="1">
            <a:spLocks/>
          </p:cNvSpPr>
          <p:nvPr/>
        </p:nvSpPr>
        <p:spPr>
          <a:xfrm>
            <a:off x="6905294" y="2790801"/>
            <a:ext cx="5073346" cy="1687042"/>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Program  </a:t>
            </a:r>
          </a:p>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MineOperate Technical Overview </a:t>
            </a:r>
          </a:p>
          <a:p>
            <a:pPr algn="ctr"/>
            <a:endPar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 GPS Overview</a:t>
            </a:r>
            <a:endParaRPr lang="en-US" sz="32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Subtitle 6">
            <a:extLst>
              <a:ext uri="{FF2B5EF4-FFF2-40B4-BE49-F238E27FC236}">
                <a16:creationId xmlns:a16="http://schemas.microsoft.com/office/drawing/2014/main" id="{AFE2F511-0A2D-4B02-BEAD-E0698B1A6BA1}"/>
              </a:ext>
            </a:extLst>
          </p:cNvPr>
          <p:cNvSpPr>
            <a:spLocks noGrp="1"/>
          </p:cNvSpPr>
          <p:nvPr>
            <p:ph type="body" sz="quarter" idx="11"/>
          </p:nvPr>
        </p:nvSpPr>
        <p:spPr>
          <a:xfrm>
            <a:off x="7886700" y="5186682"/>
            <a:ext cx="3778557" cy="1477008"/>
          </a:xfrm>
        </p:spPr>
        <p:txBody>
          <a:bodyPr>
            <a:normAutofit/>
          </a:bodyPr>
          <a:lstStyle/>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Edgar Sepulveda</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Global Technical Manager, MineOperate</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Date 10/10/2022</a:t>
            </a:r>
          </a:p>
          <a:p>
            <a:pPr algn="r"/>
            <a:r>
              <a:rPr lang="en-US" sz="1600" dirty="0">
                <a:latin typeface="Open Sans Light" panose="020B0306030504020204" pitchFamily="34" charset="0"/>
                <a:ea typeface="Open Sans Light" panose="020B0306030504020204" pitchFamily="34" charset="0"/>
                <a:cs typeface="Open Sans Light" panose="020B0306030504020204" pitchFamily="34" charset="0"/>
              </a:rPr>
              <a:t>Version 1.3</a:t>
            </a:r>
          </a:p>
        </p:txBody>
      </p:sp>
    </p:spTree>
    <p:extLst>
      <p:ext uri="{BB962C8B-B14F-4D97-AF65-F5344CB8AC3E}">
        <p14:creationId xmlns:p14="http://schemas.microsoft.com/office/powerpoint/2010/main" val="1306561173"/>
      </p:ext>
    </p:extLst>
  </p:cSld>
  <p:clrMapOvr>
    <a:masterClrMapping/>
  </p:clrMapOvr>
  <mc:AlternateContent xmlns:mc="http://schemas.openxmlformats.org/markup-compatibility/2006" xmlns:p14="http://schemas.microsoft.com/office/powerpoint/2010/main">
    <mc:Choice Requires="p14">
      <p:transition spd="slow" p14:dur="2000" advTm="3888"/>
    </mc:Choice>
    <mc:Fallback xmlns="">
      <p:transition spd="slow" advTm="388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87B72FB7-E399-4CF2-ABB4-7189A7DD0A0B}"/>
              </a:ext>
            </a:extLst>
          </p:cNvPr>
          <p:cNvSpPr>
            <a:spLocks noGrp="1"/>
          </p:cNvSpPr>
          <p:nvPr>
            <p:ph type="title"/>
          </p:nvPr>
        </p:nvSpPr>
        <p:spPr/>
        <p:txBody>
          <a:bodyPr/>
          <a:lstStyle/>
          <a:p>
            <a:r>
              <a:rPr lang="en-AU" dirty="0"/>
              <a:t>The Problem with GNSS Positioning</a:t>
            </a:r>
            <a:br>
              <a:rPr lang="en-AU" dirty="0"/>
            </a:br>
            <a:endParaRPr lang="en-AU" dirty="0"/>
          </a:p>
        </p:txBody>
      </p:sp>
      <p:pic>
        <p:nvPicPr>
          <p:cNvPr id="6" name="Picture 2"/>
          <p:cNvPicPr>
            <a:picLocks noChangeAspect="1" noChangeArrowheads="1"/>
          </p:cNvPicPr>
          <p:nvPr/>
        </p:nvPicPr>
        <p:blipFill>
          <a:blip r:embed="rId2" cstate="screen"/>
          <a:srcRect/>
          <a:stretch>
            <a:fillRect/>
          </a:stretch>
        </p:blipFill>
        <p:spPr bwMode="auto">
          <a:xfrm rot="20867476">
            <a:off x="2260600" y="2489200"/>
            <a:ext cx="1047750" cy="704850"/>
          </a:xfrm>
          <a:prstGeom prst="rect">
            <a:avLst/>
          </a:prstGeom>
          <a:noFill/>
          <a:ln w="9525">
            <a:noFill/>
            <a:miter lim="800000"/>
            <a:headEnd/>
            <a:tailEnd/>
          </a:ln>
        </p:spPr>
      </p:pic>
      <p:pic>
        <p:nvPicPr>
          <p:cNvPr id="7" name="Picture 3"/>
          <p:cNvPicPr>
            <a:picLocks noChangeAspect="1" noChangeArrowheads="1"/>
          </p:cNvPicPr>
          <p:nvPr/>
        </p:nvPicPr>
        <p:blipFill>
          <a:blip r:embed="rId2" cstate="screen"/>
          <a:srcRect/>
          <a:stretch>
            <a:fillRect/>
          </a:stretch>
        </p:blipFill>
        <p:spPr bwMode="auto">
          <a:xfrm rot="578592">
            <a:off x="4400550" y="1495425"/>
            <a:ext cx="1047750" cy="704850"/>
          </a:xfrm>
          <a:prstGeom prst="rect">
            <a:avLst/>
          </a:prstGeom>
          <a:noFill/>
          <a:ln w="9525">
            <a:noFill/>
            <a:miter lim="800000"/>
            <a:headEnd/>
            <a:tailEnd/>
          </a:ln>
        </p:spPr>
      </p:pic>
      <p:pic>
        <p:nvPicPr>
          <p:cNvPr id="8" name="Picture 4"/>
          <p:cNvPicPr>
            <a:picLocks noChangeAspect="1" noChangeArrowheads="1"/>
          </p:cNvPicPr>
          <p:nvPr/>
        </p:nvPicPr>
        <p:blipFill>
          <a:blip r:embed="rId2" cstate="screen"/>
          <a:srcRect/>
          <a:stretch>
            <a:fillRect/>
          </a:stretch>
        </p:blipFill>
        <p:spPr bwMode="auto">
          <a:xfrm rot="3091206">
            <a:off x="9012238" y="2116138"/>
            <a:ext cx="1047750" cy="704850"/>
          </a:xfrm>
          <a:prstGeom prst="rect">
            <a:avLst/>
          </a:prstGeom>
          <a:noFill/>
          <a:ln w="9525">
            <a:noFill/>
            <a:miter lim="800000"/>
            <a:headEnd/>
            <a:tailEnd/>
          </a:ln>
        </p:spPr>
      </p:pic>
      <p:pic>
        <p:nvPicPr>
          <p:cNvPr id="9" name="Picture 5"/>
          <p:cNvPicPr>
            <a:picLocks noChangeAspect="1" noChangeArrowheads="1"/>
          </p:cNvPicPr>
          <p:nvPr/>
        </p:nvPicPr>
        <p:blipFill>
          <a:blip r:embed="rId2" cstate="screen"/>
          <a:srcRect/>
          <a:stretch>
            <a:fillRect/>
          </a:stretch>
        </p:blipFill>
        <p:spPr bwMode="auto">
          <a:xfrm rot="2582964">
            <a:off x="6477000" y="1474788"/>
            <a:ext cx="1047750" cy="704850"/>
          </a:xfrm>
          <a:prstGeom prst="rect">
            <a:avLst/>
          </a:prstGeom>
          <a:noFill/>
          <a:ln w="9525">
            <a:noFill/>
            <a:miter lim="800000"/>
            <a:headEnd/>
            <a:tailEnd/>
          </a:ln>
        </p:spPr>
      </p:pic>
      <p:sp>
        <p:nvSpPr>
          <p:cNvPr id="10" name="Line 6"/>
          <p:cNvSpPr>
            <a:spLocks noChangeShapeType="1"/>
          </p:cNvSpPr>
          <p:nvPr/>
        </p:nvSpPr>
        <p:spPr bwMode="auto">
          <a:xfrm>
            <a:off x="4578351" y="3638550"/>
            <a:ext cx="982663" cy="1974850"/>
          </a:xfrm>
          <a:prstGeom prst="line">
            <a:avLst/>
          </a:prstGeom>
          <a:noFill/>
          <a:ln w="28575">
            <a:solidFill>
              <a:schemeClr val="tx1"/>
            </a:solidFill>
            <a:round/>
            <a:headEnd/>
            <a:tailEnd/>
          </a:ln>
        </p:spPr>
        <p:txBody>
          <a:bodyPr/>
          <a:lstStyle/>
          <a:p>
            <a:endParaRPr lang="en-AU"/>
          </a:p>
        </p:txBody>
      </p:sp>
      <p:sp>
        <p:nvSpPr>
          <p:cNvPr id="11" name="Line 7"/>
          <p:cNvSpPr>
            <a:spLocks noChangeShapeType="1"/>
          </p:cNvSpPr>
          <p:nvPr/>
        </p:nvSpPr>
        <p:spPr bwMode="auto">
          <a:xfrm>
            <a:off x="5551488" y="5613400"/>
            <a:ext cx="1536700" cy="1588"/>
          </a:xfrm>
          <a:prstGeom prst="line">
            <a:avLst/>
          </a:prstGeom>
          <a:noFill/>
          <a:ln w="28575">
            <a:solidFill>
              <a:schemeClr val="tx1"/>
            </a:solidFill>
            <a:round/>
            <a:headEnd/>
            <a:tailEnd/>
          </a:ln>
        </p:spPr>
        <p:txBody>
          <a:bodyPr/>
          <a:lstStyle/>
          <a:p>
            <a:endParaRPr lang="en-AU"/>
          </a:p>
        </p:txBody>
      </p:sp>
      <p:sp>
        <p:nvSpPr>
          <p:cNvPr id="12" name="Line 8"/>
          <p:cNvSpPr>
            <a:spLocks noChangeShapeType="1"/>
          </p:cNvSpPr>
          <p:nvPr/>
        </p:nvSpPr>
        <p:spPr bwMode="auto">
          <a:xfrm flipV="1">
            <a:off x="7088189" y="3744913"/>
            <a:ext cx="758825" cy="1858962"/>
          </a:xfrm>
          <a:prstGeom prst="line">
            <a:avLst/>
          </a:prstGeom>
          <a:noFill/>
          <a:ln w="28575">
            <a:solidFill>
              <a:schemeClr val="tx1"/>
            </a:solidFill>
            <a:round/>
            <a:headEnd/>
            <a:tailEnd/>
          </a:ln>
        </p:spPr>
        <p:txBody>
          <a:bodyPr/>
          <a:lstStyle/>
          <a:p>
            <a:endParaRPr lang="en-AU"/>
          </a:p>
        </p:txBody>
      </p:sp>
      <p:sp>
        <p:nvSpPr>
          <p:cNvPr id="13" name="Line 9"/>
          <p:cNvSpPr>
            <a:spLocks noChangeShapeType="1"/>
          </p:cNvSpPr>
          <p:nvPr/>
        </p:nvSpPr>
        <p:spPr bwMode="auto">
          <a:xfrm flipH="1" flipV="1">
            <a:off x="2589213" y="3603626"/>
            <a:ext cx="1974850" cy="47625"/>
          </a:xfrm>
          <a:prstGeom prst="line">
            <a:avLst/>
          </a:prstGeom>
          <a:noFill/>
          <a:ln w="28575">
            <a:solidFill>
              <a:schemeClr val="tx1"/>
            </a:solidFill>
            <a:round/>
            <a:headEnd/>
            <a:tailEnd/>
          </a:ln>
        </p:spPr>
        <p:txBody>
          <a:bodyPr/>
          <a:lstStyle/>
          <a:p>
            <a:endParaRPr lang="en-AU"/>
          </a:p>
        </p:txBody>
      </p:sp>
      <p:sp>
        <p:nvSpPr>
          <p:cNvPr id="14" name="Line 10"/>
          <p:cNvSpPr>
            <a:spLocks noChangeShapeType="1"/>
          </p:cNvSpPr>
          <p:nvPr/>
        </p:nvSpPr>
        <p:spPr bwMode="auto">
          <a:xfrm flipV="1">
            <a:off x="7847013" y="3530601"/>
            <a:ext cx="1352550" cy="214313"/>
          </a:xfrm>
          <a:prstGeom prst="line">
            <a:avLst/>
          </a:prstGeom>
          <a:noFill/>
          <a:ln w="28575">
            <a:solidFill>
              <a:schemeClr val="tx1"/>
            </a:solidFill>
            <a:round/>
            <a:headEnd/>
            <a:tailEnd/>
          </a:ln>
        </p:spPr>
        <p:txBody>
          <a:bodyPr/>
          <a:lstStyle/>
          <a:p>
            <a:endParaRPr lang="en-AU"/>
          </a:p>
        </p:txBody>
      </p:sp>
      <p:pic>
        <p:nvPicPr>
          <p:cNvPr id="15" name="Picture 11"/>
          <p:cNvPicPr>
            <a:picLocks noChangeAspect="1" noChangeArrowheads="1"/>
          </p:cNvPicPr>
          <p:nvPr/>
        </p:nvPicPr>
        <p:blipFill>
          <a:blip r:embed="rId3" cstate="screen"/>
          <a:srcRect/>
          <a:stretch>
            <a:fillRect/>
          </a:stretch>
        </p:blipFill>
        <p:spPr bwMode="auto">
          <a:xfrm>
            <a:off x="5902326" y="5008563"/>
            <a:ext cx="815975" cy="588962"/>
          </a:xfrm>
          <a:prstGeom prst="rect">
            <a:avLst/>
          </a:prstGeom>
          <a:noFill/>
          <a:ln w="9525">
            <a:noFill/>
            <a:miter lim="800000"/>
            <a:headEnd/>
            <a:tailEnd/>
          </a:ln>
        </p:spPr>
      </p:pic>
      <p:sp>
        <p:nvSpPr>
          <p:cNvPr id="16" name="Line 12"/>
          <p:cNvSpPr>
            <a:spLocks noChangeShapeType="1"/>
          </p:cNvSpPr>
          <p:nvPr/>
        </p:nvSpPr>
        <p:spPr bwMode="auto">
          <a:xfrm>
            <a:off x="5084764" y="2344738"/>
            <a:ext cx="992187" cy="2597150"/>
          </a:xfrm>
          <a:prstGeom prst="line">
            <a:avLst/>
          </a:prstGeom>
          <a:noFill/>
          <a:ln w="76200">
            <a:solidFill>
              <a:srgbClr val="FFFF00"/>
            </a:solidFill>
            <a:round/>
            <a:headEnd/>
            <a:tailEnd/>
          </a:ln>
        </p:spPr>
        <p:txBody>
          <a:bodyPr/>
          <a:lstStyle/>
          <a:p>
            <a:endParaRPr lang="en-AU"/>
          </a:p>
        </p:txBody>
      </p:sp>
      <p:sp>
        <p:nvSpPr>
          <p:cNvPr id="17" name="Line 13"/>
          <p:cNvSpPr>
            <a:spLocks noChangeShapeType="1"/>
          </p:cNvSpPr>
          <p:nvPr/>
        </p:nvSpPr>
        <p:spPr bwMode="auto">
          <a:xfrm flipH="1">
            <a:off x="6389688" y="2384426"/>
            <a:ext cx="487362" cy="2481263"/>
          </a:xfrm>
          <a:prstGeom prst="line">
            <a:avLst/>
          </a:prstGeom>
          <a:noFill/>
          <a:ln w="76200">
            <a:solidFill>
              <a:srgbClr val="FFFF00"/>
            </a:solidFill>
            <a:round/>
            <a:headEnd/>
            <a:tailEnd/>
          </a:ln>
        </p:spPr>
        <p:txBody>
          <a:bodyPr/>
          <a:lstStyle/>
          <a:p>
            <a:endParaRPr lang="en-AU"/>
          </a:p>
        </p:txBody>
      </p:sp>
      <p:grpSp>
        <p:nvGrpSpPr>
          <p:cNvPr id="18" name="Group 17"/>
          <p:cNvGrpSpPr>
            <a:grpSpLocks/>
          </p:cNvGrpSpPr>
          <p:nvPr/>
        </p:nvGrpSpPr>
        <p:grpSpPr bwMode="auto">
          <a:xfrm>
            <a:off x="3081339" y="2814639"/>
            <a:ext cx="6130925" cy="2244725"/>
            <a:chOff x="981" y="1773"/>
            <a:chExt cx="3862" cy="1414"/>
          </a:xfrm>
        </p:grpSpPr>
        <p:sp>
          <p:nvSpPr>
            <p:cNvPr id="19" name="Line 14"/>
            <p:cNvSpPr>
              <a:spLocks noChangeShapeType="1"/>
            </p:cNvSpPr>
            <p:nvPr/>
          </p:nvSpPr>
          <p:spPr bwMode="auto">
            <a:xfrm>
              <a:off x="981" y="2011"/>
              <a:ext cx="1693" cy="1176"/>
            </a:xfrm>
            <a:prstGeom prst="line">
              <a:avLst/>
            </a:prstGeom>
            <a:noFill/>
            <a:ln w="76200">
              <a:solidFill>
                <a:srgbClr val="FFFF00"/>
              </a:solidFill>
              <a:prstDash val="dash"/>
              <a:round/>
              <a:headEnd/>
              <a:tailEnd/>
            </a:ln>
          </p:spPr>
          <p:txBody>
            <a:bodyPr/>
            <a:lstStyle/>
            <a:p>
              <a:endParaRPr lang="en-AU"/>
            </a:p>
          </p:txBody>
        </p:sp>
        <p:sp>
          <p:nvSpPr>
            <p:cNvPr id="20" name="Line 15"/>
            <p:cNvSpPr>
              <a:spLocks noChangeShapeType="1"/>
            </p:cNvSpPr>
            <p:nvPr/>
          </p:nvSpPr>
          <p:spPr bwMode="auto">
            <a:xfrm flipH="1">
              <a:off x="3306" y="1773"/>
              <a:ext cx="1537" cy="1354"/>
            </a:xfrm>
            <a:prstGeom prst="line">
              <a:avLst/>
            </a:prstGeom>
            <a:noFill/>
            <a:ln w="76200">
              <a:solidFill>
                <a:srgbClr val="FFFF00"/>
              </a:solidFill>
              <a:prstDash val="dash"/>
              <a:round/>
              <a:headEnd/>
              <a:tailEnd/>
            </a:ln>
          </p:spPr>
          <p:txBody>
            <a:bodyPr/>
            <a:lstStyle/>
            <a:p>
              <a:endParaRPr lang="en-AU"/>
            </a:p>
          </p:txBody>
        </p:sp>
      </p:grpSp>
      <p:sp>
        <p:nvSpPr>
          <p:cNvPr id="22" name="Rectangle 132"/>
          <p:cNvSpPr>
            <a:spLocks noChangeArrowheads="1"/>
          </p:cNvSpPr>
          <p:nvPr/>
        </p:nvSpPr>
        <p:spPr bwMode="auto">
          <a:xfrm>
            <a:off x="1582738" y="4622800"/>
            <a:ext cx="3594100" cy="923330"/>
          </a:xfrm>
          <a:prstGeom prst="rect">
            <a:avLst/>
          </a:prstGeom>
          <a:noFill/>
          <a:ln w="9525">
            <a:noFill/>
            <a:miter lim="800000"/>
            <a:headEnd/>
            <a:tailEnd/>
          </a:ln>
        </p:spPr>
        <p:txBody>
          <a:bodyPr lIns="0" rIns="0">
            <a:spAutoFit/>
          </a:bodyPr>
          <a:lstStyle/>
          <a:p>
            <a:pPr marL="358775" lvl="2">
              <a:spcBef>
                <a:spcPct val="0"/>
              </a:spcBef>
              <a:buClr>
                <a:srgbClr val="FF0000"/>
              </a:buClr>
            </a:pPr>
            <a:r>
              <a:rPr lang="en-US" dirty="0">
                <a:solidFill>
                  <a:schemeClr val="tx2"/>
                </a:solidFill>
              </a:rPr>
              <a:t> Satellite masking</a:t>
            </a:r>
            <a:br>
              <a:rPr lang="en-US" dirty="0">
                <a:solidFill>
                  <a:schemeClr val="tx2"/>
                </a:solidFill>
              </a:rPr>
            </a:br>
            <a:r>
              <a:rPr lang="en-US" dirty="0">
                <a:solidFill>
                  <a:schemeClr val="tx2"/>
                </a:solidFill>
              </a:rPr>
              <a:t>   in deep pits or by high-walls.</a:t>
            </a:r>
          </a:p>
          <a:p>
            <a:pPr marL="358775" lvl="2">
              <a:spcBef>
                <a:spcPct val="0"/>
              </a:spcBef>
            </a:pPr>
            <a:endParaRPr lang="en-US" dirty="0">
              <a:solidFill>
                <a:schemeClr val="tx2"/>
              </a:solidFill>
            </a:endParaRPr>
          </a:p>
        </p:txBody>
      </p:sp>
      <p:sp>
        <p:nvSpPr>
          <p:cNvPr id="23" name="Rectangle 132"/>
          <p:cNvSpPr>
            <a:spLocks noChangeArrowheads="1"/>
          </p:cNvSpPr>
          <p:nvPr/>
        </p:nvSpPr>
        <p:spPr bwMode="auto">
          <a:xfrm>
            <a:off x="2260600" y="3429000"/>
            <a:ext cx="8161338" cy="457200"/>
          </a:xfrm>
          <a:prstGeom prst="rect">
            <a:avLst/>
          </a:prstGeom>
          <a:solidFill>
            <a:schemeClr val="bg1"/>
          </a:solidFill>
          <a:ln w="9525">
            <a:noFill/>
            <a:miter lim="800000"/>
            <a:headEnd/>
            <a:tailEnd/>
          </a:ln>
        </p:spPr>
        <p:txBody>
          <a:bodyPr>
            <a:spAutoFit/>
          </a:bodyPr>
          <a:lstStyle/>
          <a:p>
            <a:pPr marL="358775" lvl="2">
              <a:spcBef>
                <a:spcPct val="0"/>
              </a:spcBef>
            </a:pPr>
            <a:r>
              <a:rPr lang="en-US" sz="2400" dirty="0">
                <a:solidFill>
                  <a:srgbClr val="FF0000"/>
                </a:solidFill>
              </a:rPr>
              <a:t>Satellite masking = Degraded or no RTK positioning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1000"/>
                                        <p:tgtEl>
                                          <p:spTgt spid="18"/>
                                        </p:tgtEl>
                                      </p:cBhvr>
                                    </p:animEffect>
                                    <p:set>
                                      <p:cBhvr>
                                        <p:cTn id="7" dur="1" fill="hold">
                                          <p:stCondLst>
                                            <p:cond delay="999"/>
                                          </p:stCondLst>
                                        </p:cTn>
                                        <p:tgtEl>
                                          <p:spTgt spid="18"/>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10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dissolv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US" dirty="0">
                <a:solidFill>
                  <a:schemeClr val="tx1"/>
                </a:solidFill>
                <a:latin typeface="Arial"/>
                <a:cs typeface="Arial"/>
              </a:rPr>
              <a:t>GPS Concepts</a:t>
            </a:r>
            <a:r>
              <a:rPr lang="en-US" dirty="0">
                <a:latin typeface="Arial"/>
                <a:cs typeface="Arial"/>
              </a:rPr>
              <a:t> - </a:t>
            </a:r>
            <a:r>
              <a:rPr lang="en-GB" dirty="0">
                <a:latin typeface="Arial"/>
                <a:cs typeface="Arial"/>
              </a:rPr>
              <a:t>Questions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Font typeface="+mj-lt"/>
              <a:buAutoNum type="arabicPeriod"/>
            </a:pPr>
            <a:r>
              <a:rPr lang="en-GB">
                <a:solidFill>
                  <a:srgbClr val="FF0000"/>
                </a:solidFill>
                <a:latin typeface="Arial"/>
                <a:cs typeface="Arial"/>
              </a:rPr>
              <a:t>True or False </a:t>
            </a:r>
            <a:r>
              <a:rPr lang="en-AU">
                <a:solidFill>
                  <a:schemeClr val="tx1"/>
                </a:solidFill>
                <a:latin typeface="Arial"/>
                <a:cs typeface="Arial"/>
              </a:rPr>
              <a:t>Navigation system provide location and time information in all weather conditions where there is an unobstructed line of sight to four or more satellites.</a:t>
            </a:r>
            <a:endParaRPr lang="en-GB">
              <a:solidFill>
                <a:schemeClr val="tx1"/>
              </a:solidFill>
              <a:latin typeface="Arial"/>
              <a:cs typeface="Arial"/>
            </a:endParaRPr>
          </a:p>
          <a:p>
            <a:pPr marL="342900" indent="-342900">
              <a:buFont typeface="+mj-lt"/>
              <a:buAutoNum type="arabicPeriod"/>
            </a:pPr>
            <a:r>
              <a:rPr lang="en-GB">
                <a:solidFill>
                  <a:srgbClr val="FF0000"/>
                </a:solidFill>
                <a:latin typeface="Arial"/>
                <a:cs typeface="Arial"/>
              </a:rPr>
              <a:t>True or False </a:t>
            </a:r>
            <a:r>
              <a:rPr lang="en-AU">
                <a:solidFill>
                  <a:schemeClr val="tx1"/>
                </a:solidFill>
                <a:latin typeface="Arial"/>
                <a:cs typeface="Arial"/>
              </a:rPr>
              <a:t>GPS uses the fixed ground base reference station to broadcast the difference between the positions indicated by the satellite and the known fixed locations</a:t>
            </a:r>
            <a:r>
              <a:rPr lang="en-GB">
                <a:solidFill>
                  <a:schemeClr val="tx1"/>
                </a:solidFill>
                <a:latin typeface="Arial"/>
                <a:cs typeface="Arial"/>
              </a:rPr>
              <a:t>.</a:t>
            </a:r>
          </a:p>
          <a:p>
            <a:pPr marL="342900" indent="-342900">
              <a:buAutoNum type="arabicPeriod"/>
            </a:pPr>
            <a:r>
              <a:rPr lang="en-GB">
                <a:solidFill>
                  <a:srgbClr val="FF0000"/>
                </a:solidFill>
                <a:latin typeface="Arial"/>
                <a:cs typeface="Arial"/>
              </a:rPr>
              <a:t>True or False </a:t>
            </a:r>
            <a:r>
              <a:rPr lang="en-GB">
                <a:solidFill>
                  <a:schemeClr val="tx1"/>
                </a:solidFill>
                <a:latin typeface="Arial"/>
                <a:cs typeface="Arial"/>
              </a:rPr>
              <a:t>Core LP allows 4 constellations.</a:t>
            </a:r>
          </a:p>
          <a:p>
            <a:pPr marL="342900" indent="-342900">
              <a:buAutoNum type="arabicPeriod"/>
            </a:pPr>
            <a:r>
              <a:rPr lang="en-GB">
                <a:solidFill>
                  <a:srgbClr val="FF0000"/>
                </a:solidFill>
                <a:latin typeface="Arial"/>
                <a:cs typeface="Arial"/>
              </a:rPr>
              <a:t>True or False </a:t>
            </a:r>
            <a:r>
              <a:rPr lang="en-GB">
                <a:solidFill>
                  <a:schemeClr val="tx1"/>
                </a:solidFill>
                <a:latin typeface="Arial"/>
                <a:cs typeface="Arial"/>
              </a:rPr>
              <a:t>Core HP accuracy is  150 mm.</a:t>
            </a:r>
            <a:endParaRPr lang="en-US">
              <a:solidFill>
                <a:schemeClr val="tx1"/>
              </a:solidFill>
              <a:latin typeface="Arial"/>
              <a:cs typeface="Arial"/>
            </a:endParaRPr>
          </a:p>
          <a:p>
            <a:pPr marL="342900" indent="-342900">
              <a:buAutoNum type="arabicPeriod"/>
            </a:pPr>
            <a:r>
              <a:rPr lang="en-GB">
                <a:solidFill>
                  <a:srgbClr val="FF0000"/>
                </a:solidFill>
                <a:latin typeface="Arial"/>
                <a:cs typeface="Arial"/>
              </a:rPr>
              <a:t>True or False </a:t>
            </a:r>
            <a:r>
              <a:rPr lang="en-GB">
                <a:solidFill>
                  <a:schemeClr val="tx1"/>
                </a:solidFill>
                <a:latin typeface="Arial"/>
                <a:cs typeface="Arial"/>
              </a:rPr>
              <a:t>Core HP is used on shovels, drills and dozers.</a:t>
            </a:r>
          </a:p>
        </p:txBody>
      </p:sp>
    </p:spTree>
    <p:extLst>
      <p:ext uri="{BB962C8B-B14F-4D97-AF65-F5344CB8AC3E}">
        <p14:creationId xmlns:p14="http://schemas.microsoft.com/office/powerpoint/2010/main" val="1458035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US" dirty="0">
                <a:solidFill>
                  <a:schemeClr val="tx1"/>
                </a:solidFill>
                <a:latin typeface="Arial"/>
                <a:cs typeface="Arial"/>
              </a:rPr>
              <a:t>GPS Concepts</a:t>
            </a:r>
            <a:r>
              <a:rPr lang="en-US" dirty="0">
                <a:latin typeface="Arial"/>
                <a:cs typeface="Arial"/>
              </a:rPr>
              <a:t> - Answers to </a:t>
            </a:r>
            <a:r>
              <a:rPr lang="en-GB" dirty="0">
                <a:latin typeface="Arial"/>
                <a:cs typeface="Arial"/>
              </a:rPr>
              <a:t>Questions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Font typeface="+mj-lt"/>
              <a:buAutoNum type="arabicPeriod"/>
            </a:pPr>
            <a:r>
              <a:rPr lang="en-GB" dirty="0">
                <a:solidFill>
                  <a:srgbClr val="FF0000"/>
                </a:solidFill>
                <a:latin typeface="Arial"/>
                <a:cs typeface="Arial"/>
              </a:rPr>
              <a:t>True or False </a:t>
            </a:r>
            <a:r>
              <a:rPr lang="en-AU" dirty="0">
                <a:solidFill>
                  <a:schemeClr val="tx1"/>
                </a:solidFill>
                <a:latin typeface="Arial"/>
                <a:cs typeface="Arial"/>
              </a:rPr>
              <a:t>Navigation system provide location and time information in all weather conditions where there is an unobstructed line of sight to four or more satellites. </a:t>
            </a:r>
            <a:r>
              <a:rPr lang="en-AU" dirty="0">
                <a:solidFill>
                  <a:schemeClr val="accent5"/>
                </a:solidFill>
                <a:latin typeface="Arial"/>
                <a:cs typeface="Arial"/>
              </a:rPr>
              <a:t>True</a:t>
            </a:r>
            <a:endParaRPr lang="en-GB" dirty="0">
              <a:solidFill>
                <a:schemeClr val="accent5"/>
              </a:solidFill>
              <a:latin typeface="Arial"/>
              <a:cs typeface="Arial"/>
            </a:endParaRPr>
          </a:p>
          <a:p>
            <a:pPr marL="342900" indent="-342900">
              <a:buFont typeface="+mj-lt"/>
              <a:buAutoNum type="arabicPeriod"/>
            </a:pPr>
            <a:r>
              <a:rPr lang="en-GB" dirty="0">
                <a:solidFill>
                  <a:srgbClr val="FF0000"/>
                </a:solidFill>
                <a:latin typeface="Arial"/>
                <a:cs typeface="Arial"/>
              </a:rPr>
              <a:t>True or False </a:t>
            </a:r>
            <a:r>
              <a:rPr lang="en-AU" dirty="0">
                <a:solidFill>
                  <a:schemeClr val="tx1"/>
                </a:solidFill>
                <a:latin typeface="Arial"/>
                <a:cs typeface="Arial"/>
              </a:rPr>
              <a:t>GPS uses the fixed ground base reference station to broadcast the difference between the positions indicated by the satellite and the known fixed locations</a:t>
            </a:r>
            <a:r>
              <a:rPr lang="en-GB" dirty="0">
                <a:solidFill>
                  <a:schemeClr val="tx1"/>
                </a:solidFill>
                <a:latin typeface="Arial"/>
                <a:cs typeface="Arial"/>
              </a:rPr>
              <a:t>. </a:t>
            </a:r>
            <a:r>
              <a:rPr lang="en-GB" dirty="0">
                <a:solidFill>
                  <a:schemeClr val="accent5"/>
                </a:solidFill>
                <a:latin typeface="Arial"/>
                <a:cs typeface="Arial"/>
              </a:rPr>
              <a:t>True</a:t>
            </a:r>
          </a:p>
          <a:p>
            <a:pPr marL="342900" indent="-342900">
              <a:buAutoNum type="arabicPeriod"/>
            </a:pPr>
            <a:r>
              <a:rPr lang="en-GB" dirty="0">
                <a:solidFill>
                  <a:srgbClr val="FF0000"/>
                </a:solidFill>
                <a:latin typeface="Arial"/>
                <a:cs typeface="Arial"/>
              </a:rPr>
              <a:t>True or False </a:t>
            </a:r>
            <a:r>
              <a:rPr lang="en-GB" dirty="0">
                <a:solidFill>
                  <a:schemeClr val="tx1"/>
                </a:solidFill>
                <a:latin typeface="Arial"/>
                <a:cs typeface="Arial"/>
              </a:rPr>
              <a:t>Core LP allows 4 constellations. </a:t>
            </a:r>
            <a:r>
              <a:rPr lang="en-GB" dirty="0">
                <a:solidFill>
                  <a:schemeClr val="accent5"/>
                </a:solidFill>
                <a:latin typeface="Arial"/>
                <a:cs typeface="Arial"/>
              </a:rPr>
              <a:t>False</a:t>
            </a:r>
          </a:p>
          <a:p>
            <a:pPr marL="342900" indent="-342900">
              <a:buAutoNum type="arabicPeriod"/>
            </a:pPr>
            <a:r>
              <a:rPr lang="en-GB" dirty="0">
                <a:solidFill>
                  <a:srgbClr val="FF0000"/>
                </a:solidFill>
                <a:latin typeface="Arial"/>
                <a:cs typeface="Arial"/>
              </a:rPr>
              <a:t>True or False </a:t>
            </a:r>
            <a:r>
              <a:rPr lang="en-GB" dirty="0">
                <a:solidFill>
                  <a:schemeClr val="tx1"/>
                </a:solidFill>
                <a:latin typeface="Arial"/>
                <a:cs typeface="Arial"/>
              </a:rPr>
              <a:t>Core HP accuracy is around 150 mm. </a:t>
            </a:r>
            <a:r>
              <a:rPr lang="en-GB" dirty="0">
                <a:solidFill>
                  <a:schemeClr val="accent5"/>
                </a:solidFill>
                <a:latin typeface="Arial"/>
                <a:cs typeface="Arial"/>
              </a:rPr>
              <a:t>True</a:t>
            </a:r>
            <a:endParaRPr lang="en-US" dirty="0">
              <a:solidFill>
                <a:schemeClr val="accent5"/>
              </a:solidFill>
              <a:latin typeface="Arial"/>
              <a:cs typeface="Arial"/>
            </a:endParaRPr>
          </a:p>
          <a:p>
            <a:pPr marL="342900" indent="-342900">
              <a:buAutoNum type="arabicPeriod"/>
            </a:pPr>
            <a:r>
              <a:rPr lang="en-GB" dirty="0">
                <a:solidFill>
                  <a:srgbClr val="FF0000"/>
                </a:solidFill>
                <a:latin typeface="Arial"/>
                <a:cs typeface="Arial"/>
              </a:rPr>
              <a:t>True or False </a:t>
            </a:r>
            <a:r>
              <a:rPr lang="en-GB" dirty="0">
                <a:solidFill>
                  <a:schemeClr val="tx1"/>
                </a:solidFill>
                <a:latin typeface="Arial"/>
                <a:cs typeface="Arial"/>
              </a:rPr>
              <a:t>Core HP is used on shovels, drills and dozers. </a:t>
            </a:r>
            <a:r>
              <a:rPr lang="en-GB" dirty="0">
                <a:solidFill>
                  <a:schemeClr val="accent5"/>
                </a:solidFill>
                <a:latin typeface="Arial"/>
                <a:cs typeface="Arial"/>
              </a:rPr>
              <a:t>True</a:t>
            </a:r>
          </a:p>
        </p:txBody>
      </p:sp>
    </p:spTree>
    <p:extLst>
      <p:ext uri="{BB962C8B-B14F-4D97-AF65-F5344CB8AC3E}">
        <p14:creationId xmlns:p14="http://schemas.microsoft.com/office/powerpoint/2010/main" val="1175589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13666"/>
            <a:ext cx="12192000" cy="4621930"/>
          </a:xfrm>
          <a:prstGeom prst="rect">
            <a:avLst/>
          </a:prstGeom>
          <a:solidFill>
            <a:srgbClr val="074459">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 name="Group 11"/>
          <p:cNvGrpSpPr/>
          <p:nvPr/>
        </p:nvGrpSpPr>
        <p:grpSpPr>
          <a:xfrm>
            <a:off x="1270379" y="2529494"/>
            <a:ext cx="5516272" cy="1610802"/>
            <a:chOff x="2418485" y="1846561"/>
            <a:chExt cx="7355029" cy="2147734"/>
          </a:xfrm>
        </p:grpSpPr>
        <p:grpSp>
          <p:nvGrpSpPr>
            <p:cNvPr id="3" name="Group 2"/>
            <p:cNvGrpSpPr/>
            <p:nvPr/>
          </p:nvGrpSpPr>
          <p:grpSpPr>
            <a:xfrm>
              <a:off x="2418485" y="1846561"/>
              <a:ext cx="7355029" cy="2147733"/>
              <a:chOff x="672440" y="1688440"/>
              <a:chExt cx="6427693" cy="1876940"/>
            </a:xfrm>
          </p:grpSpPr>
          <p:sp>
            <p:nvSpPr>
              <p:cNvPr id="9" name="Text Placeholder 7"/>
              <p:cNvSpPr txBox="1">
                <a:spLocks/>
              </p:cNvSpPr>
              <p:nvPr/>
            </p:nvSpPr>
            <p:spPr>
              <a:xfrm>
                <a:off x="672440" y="1688440"/>
                <a:ext cx="6427693" cy="676748"/>
              </a:xfrm>
              <a:prstGeom prst="rect">
                <a:avLst/>
              </a:prstGeom>
            </p:spPr>
            <p:txBody>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90000"/>
                  </a:lnSpc>
                  <a:spcBef>
                    <a:spcPts val="375"/>
                  </a:spcBef>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90000"/>
                  </a:lnSpc>
                  <a:spcBef>
                    <a:spcPts val="375"/>
                  </a:spcBef>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90000"/>
                  </a:lnSpc>
                  <a:spcBef>
                    <a:spcPts val="375"/>
                  </a:spcBef>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200"/>
                  </a:spcBef>
                  <a:spcAft>
                    <a:spcPts val="200"/>
                  </a:spcAft>
                  <a:buSzPct val="80000"/>
                  <a:buFont typeface="Arial" panose="020B0604020202020204" pitchFamily="34" charset="0"/>
                  <a:buChar char="•"/>
                  <a:defRPr sz="1200" kern="1200">
                    <a:solidFill>
                      <a:schemeClr val="tx2"/>
                    </a:solidFill>
                    <a:latin typeface="+mn-lt"/>
                    <a:ea typeface="+mn-ea"/>
                    <a:cs typeface="+mn-cs"/>
                  </a:defRPr>
                </a:lvl9pPr>
              </a:lstStyle>
              <a:p>
                <a:pPr marL="0" indent="0" algn="ctr">
                  <a:buNone/>
                </a:pPr>
                <a:r>
                  <a:rPr lang="en-US" sz="6000" spc="15">
                    <a:solidFill>
                      <a:schemeClr val="bg1"/>
                    </a:solidFill>
                  </a:rPr>
                  <a:t>THANK</a:t>
                </a:r>
              </a:p>
            </p:txBody>
          </p:sp>
          <p:sp>
            <p:nvSpPr>
              <p:cNvPr id="2" name="Rectangle 1"/>
              <p:cNvSpPr/>
              <p:nvPr/>
            </p:nvSpPr>
            <p:spPr>
              <a:xfrm>
                <a:off x="3444585" y="2370155"/>
                <a:ext cx="812893" cy="1183474"/>
              </a:xfrm>
              <a:prstGeom prst="rect">
                <a:avLst/>
              </a:prstGeom>
            </p:spPr>
            <p:txBody>
              <a:bodyPr wrap="none">
                <a:spAutoFit/>
              </a:bodyPr>
              <a:lstStyle/>
              <a:p>
                <a:pPr algn="ctr"/>
                <a:r>
                  <a:rPr lang="en-US" sz="6000">
                    <a:solidFill>
                      <a:schemeClr val="bg1">
                        <a:lumMod val="85000"/>
                      </a:schemeClr>
                    </a:solidFill>
                  </a:rPr>
                  <a:t>Y</a:t>
                </a:r>
              </a:p>
            </p:txBody>
          </p:sp>
          <p:sp>
            <p:nvSpPr>
              <p:cNvPr id="6" name="Rectangle 5"/>
              <p:cNvSpPr/>
              <p:nvPr/>
            </p:nvSpPr>
            <p:spPr>
              <a:xfrm>
                <a:off x="4726923" y="2381907"/>
                <a:ext cx="801273" cy="1183473"/>
              </a:xfrm>
              <a:prstGeom prst="rect">
                <a:avLst/>
              </a:prstGeom>
            </p:spPr>
            <p:txBody>
              <a:bodyPr wrap="square">
                <a:spAutoFit/>
              </a:bodyPr>
              <a:lstStyle/>
              <a:p>
                <a:pPr algn="ctr"/>
                <a:r>
                  <a:rPr lang="en-US" sz="6000">
                    <a:solidFill>
                      <a:schemeClr val="bg1">
                        <a:lumMod val="85000"/>
                      </a:schemeClr>
                    </a:solidFill>
                  </a:rPr>
                  <a:t>U</a:t>
                </a:r>
              </a:p>
            </p:txBody>
          </p:sp>
        </p:grpSp>
        <p:sp>
          <p:nvSpPr>
            <p:cNvPr id="11" name="Rectangle 10"/>
            <p:cNvSpPr/>
            <p:nvPr/>
          </p:nvSpPr>
          <p:spPr>
            <a:xfrm>
              <a:off x="6252351" y="2640079"/>
              <a:ext cx="1043449" cy="1354216"/>
            </a:xfrm>
            <a:prstGeom prst="rect">
              <a:avLst/>
            </a:prstGeom>
          </p:spPr>
          <p:txBody>
            <a:bodyPr wrap="none">
              <a:spAutoFit/>
            </a:bodyPr>
            <a:lstStyle/>
            <a:p>
              <a:pPr algn="ctr"/>
              <a:r>
                <a:rPr lang="en-US" sz="6000">
                  <a:solidFill>
                    <a:schemeClr val="bg1">
                      <a:lumMod val="85000"/>
                    </a:schemeClr>
                  </a:solidFill>
                </a:rPr>
                <a:t>O</a:t>
              </a:r>
            </a:p>
          </p:txBody>
        </p:sp>
      </p:grpSp>
      <p:cxnSp>
        <p:nvCxnSpPr>
          <p:cNvPr id="15" name="Straight Connector 14"/>
          <p:cNvCxnSpPr/>
          <p:nvPr/>
        </p:nvCxnSpPr>
        <p:spPr>
          <a:xfrm>
            <a:off x="5995148" y="2329704"/>
            <a:ext cx="0" cy="2027144"/>
          </a:xfrm>
          <a:prstGeom prst="line">
            <a:avLst/>
          </a:prstGeom>
          <a:ln>
            <a:solidFill>
              <a:srgbClr val="67C0D6"/>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B1627C8-6D2A-48A2-A4D8-E02EF61D892C}"/>
              </a:ext>
            </a:extLst>
          </p:cNvPr>
          <p:cNvPicPr>
            <a:picLocks noChangeAspect="1"/>
          </p:cNvPicPr>
          <p:nvPr/>
        </p:nvPicPr>
        <p:blipFill>
          <a:blip r:embed="rId3"/>
          <a:stretch>
            <a:fillRect/>
          </a:stretch>
        </p:blipFill>
        <p:spPr>
          <a:xfrm>
            <a:off x="7166341" y="2406484"/>
            <a:ext cx="953766" cy="1733811"/>
          </a:xfrm>
          <a:prstGeom prst="rect">
            <a:avLst/>
          </a:prstGeom>
        </p:spPr>
      </p:pic>
    </p:spTree>
    <p:extLst>
      <p:ext uri="{BB962C8B-B14F-4D97-AF65-F5344CB8AC3E}">
        <p14:creationId xmlns:p14="http://schemas.microsoft.com/office/powerpoint/2010/main" val="1342844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00D840-85EA-BDA0-1552-824D848F6CF1}"/>
              </a:ext>
            </a:extLst>
          </p:cNvPr>
          <p:cNvSpPr>
            <a:spLocks noGrp="1"/>
          </p:cNvSpPr>
          <p:nvPr>
            <p:ph type="body" sz="quarter" idx="20"/>
          </p:nvPr>
        </p:nvSpPr>
        <p:spPr>
          <a:xfrm>
            <a:off x="609601" y="1019833"/>
            <a:ext cx="10972800" cy="424732"/>
          </a:xfrm>
        </p:spPr>
        <p:txBody>
          <a:bodyPr vert="horz" wrap="square" lIns="0" tIns="45720" rIns="0" bIns="45720" rtlCol="0" anchor="t">
            <a:spAutoFit/>
          </a:bodyPr>
          <a:lstStyle/>
          <a:p>
            <a:r>
              <a:rPr lang="en-GB" sz="2400" dirty="0">
                <a:latin typeface="Arial"/>
                <a:cs typeface="Arial"/>
              </a:rPr>
              <a:t>This session shows GPS fundamentals.</a:t>
            </a:r>
            <a:endParaRPr lang="en-US" sz="2400" dirty="0"/>
          </a:p>
        </p:txBody>
      </p:sp>
      <p:sp>
        <p:nvSpPr>
          <p:cNvPr id="2" name="Title 1">
            <a:extLst>
              <a:ext uri="{FF2B5EF4-FFF2-40B4-BE49-F238E27FC236}">
                <a16:creationId xmlns:a16="http://schemas.microsoft.com/office/drawing/2014/main" id="{0A863E70-5EF4-417D-A56A-0C4730EA6886}"/>
              </a:ext>
            </a:extLst>
          </p:cNvPr>
          <p:cNvSpPr>
            <a:spLocks noGrp="1"/>
          </p:cNvSpPr>
          <p:nvPr>
            <p:ph type="title"/>
          </p:nvPr>
        </p:nvSpPr>
        <p:spPr/>
        <p:txBody>
          <a:bodyPr>
            <a:normAutofit/>
          </a:bodyPr>
          <a:lstStyle/>
          <a:p>
            <a:r>
              <a:rPr lang="en-GB"/>
              <a:t>Purpose</a:t>
            </a:r>
            <a:endParaRPr lang="en-AU"/>
          </a:p>
        </p:txBody>
      </p:sp>
      <p:sp>
        <p:nvSpPr>
          <p:cNvPr id="3" name="Content Placeholder 2">
            <a:extLst>
              <a:ext uri="{FF2B5EF4-FFF2-40B4-BE49-F238E27FC236}">
                <a16:creationId xmlns:a16="http://schemas.microsoft.com/office/drawing/2014/main" id="{24D91BD0-682D-4009-ACB0-EC9A4EB8F2EB}"/>
              </a:ext>
            </a:extLst>
          </p:cNvPr>
          <p:cNvSpPr>
            <a:spLocks noGrp="1"/>
          </p:cNvSpPr>
          <p:nvPr>
            <p:ph sz="quarter" idx="21"/>
          </p:nvPr>
        </p:nvSpPr>
        <p:spPr/>
        <p:txBody>
          <a:bodyPr vert="horz" lIns="0" tIns="0" rIns="0" bIns="0" rtlCol="0" anchor="t">
            <a:normAutofit/>
          </a:bodyPr>
          <a:lstStyle/>
          <a:p>
            <a:pPr marL="0" indent="0" rtl="0" fontAlgn="base">
              <a:lnSpc>
                <a:spcPct val="90000"/>
              </a:lnSpc>
              <a:buNone/>
            </a:pPr>
            <a:r>
              <a:rPr lang="en-GB" sz="2400" b="0" i="0" u="none" strike="noStrike" dirty="0">
                <a:effectLst/>
                <a:latin typeface="Arial"/>
                <a:cs typeface="Arial"/>
              </a:rPr>
              <a:t>At the end of this module, you will:</a:t>
            </a:r>
          </a:p>
          <a:p>
            <a:pPr marL="0" indent="0" rtl="0" fontAlgn="base">
              <a:lnSpc>
                <a:spcPct val="90000"/>
              </a:lnSpc>
              <a:buNone/>
            </a:pPr>
            <a:endParaRPr lang="en-GB" sz="2600" b="0" i="0" u="none" strike="noStrike" dirty="0">
              <a:effectLst/>
            </a:endParaRPr>
          </a:p>
          <a:p>
            <a:pPr fontAlgn="base"/>
            <a:r>
              <a:rPr lang="en-GB" sz="2000" dirty="0">
                <a:latin typeface="Arial"/>
                <a:cs typeface="Arial"/>
              </a:rPr>
              <a:t>understand how GNSS works.</a:t>
            </a:r>
          </a:p>
          <a:p>
            <a:pPr marL="0" indent="0" rtl="0" fontAlgn="base">
              <a:lnSpc>
                <a:spcPct val="90000"/>
              </a:lnSpc>
              <a:buNone/>
            </a:pPr>
            <a:endParaRPr lang="en-GB" sz="2000" dirty="0"/>
          </a:p>
          <a:p>
            <a:pPr fontAlgn="base"/>
            <a:r>
              <a:rPr lang="en-GB" sz="2000" dirty="0">
                <a:latin typeface="Arial"/>
                <a:cs typeface="Arial"/>
              </a:rPr>
              <a:t>know what is needed to get navigation locations.</a:t>
            </a:r>
          </a:p>
          <a:p>
            <a:pPr marL="0" indent="0" rtl="0" fontAlgn="base">
              <a:lnSpc>
                <a:spcPct val="90000"/>
              </a:lnSpc>
              <a:buNone/>
            </a:pPr>
            <a:endParaRPr lang="en-GB" sz="2000" dirty="0"/>
          </a:p>
          <a:p>
            <a:pPr fontAlgn="base"/>
            <a:r>
              <a:rPr lang="en-GB" sz="2000" dirty="0">
                <a:latin typeface="Arial"/>
                <a:cs typeface="Arial"/>
              </a:rPr>
              <a:t>know GPS differences between LP and HP equipment.</a:t>
            </a:r>
          </a:p>
          <a:p>
            <a:pPr rtl="0" fontAlgn="base">
              <a:lnSpc>
                <a:spcPct val="90000"/>
              </a:lnSpc>
              <a:buFontTx/>
              <a:buChar char="-"/>
            </a:pPr>
            <a:endParaRPr lang="en-GB" sz="1800" dirty="0"/>
          </a:p>
          <a:p>
            <a:pPr rtl="0" fontAlgn="base">
              <a:lnSpc>
                <a:spcPct val="90000"/>
              </a:lnSpc>
              <a:buFontTx/>
              <a:buChar char="-"/>
            </a:pPr>
            <a:endParaRPr lang="en-US" sz="2600" b="0" i="0" dirty="0">
              <a:effectLst/>
            </a:endParaRPr>
          </a:p>
        </p:txBody>
      </p:sp>
      <p:pic>
        <p:nvPicPr>
          <p:cNvPr id="13" name="Picture Placeholder 12">
            <a:extLst>
              <a:ext uri="{FF2B5EF4-FFF2-40B4-BE49-F238E27FC236}">
                <a16:creationId xmlns:a16="http://schemas.microsoft.com/office/drawing/2014/main" id="{BEEC9507-1C5F-41E0-BA68-D7B5CC24AEB6}"/>
              </a:ext>
            </a:extLst>
          </p:cNvPr>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l="8996" r="8996"/>
          <a:stretch/>
        </p:blipFill>
        <p:spPr>
          <a:xfrm>
            <a:off x="6226175" y="1524001"/>
            <a:ext cx="5356225" cy="4350671"/>
          </a:xfrm>
        </p:spPr>
      </p:pic>
    </p:spTree>
    <p:extLst>
      <p:ext uri="{BB962C8B-B14F-4D97-AF65-F5344CB8AC3E}">
        <p14:creationId xmlns:p14="http://schemas.microsoft.com/office/powerpoint/2010/main" val="14536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0" y="1070811"/>
            <a:ext cx="6027823" cy="50146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1">
                  <a:lumMod val="65000"/>
                  <a:lumOff val="35000"/>
                </a:schemeClr>
              </a:solidFill>
            </a:endParaRPr>
          </a:p>
        </p:txBody>
      </p:sp>
      <p:sp>
        <p:nvSpPr>
          <p:cNvPr id="8" name="Subtitle 2">
            <a:extLst>
              <a:ext uri="{FF2B5EF4-FFF2-40B4-BE49-F238E27FC236}">
                <a16:creationId xmlns:a16="http://schemas.microsoft.com/office/drawing/2014/main" id="{DC28EC55-9B81-43B1-B5A5-75F61437231C}"/>
              </a:ext>
            </a:extLst>
          </p:cNvPr>
          <p:cNvSpPr txBox="1">
            <a:spLocks/>
          </p:cNvSpPr>
          <p:nvPr/>
        </p:nvSpPr>
        <p:spPr>
          <a:xfrm>
            <a:off x="625642" y="246443"/>
            <a:ext cx="10987940" cy="59576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AU" sz="2400" b="0" i="1" u="none" strike="noStrike" kern="1200" cap="none" spc="0" normalizeH="0" baseline="0" noProof="0">
              <a:ln>
                <a:noFill/>
              </a:ln>
              <a:solidFill>
                <a:srgbClr val="0097BA">
                  <a:lumMod val="75000"/>
                </a:srgbClr>
              </a:solidFill>
              <a:effectLst/>
              <a:uLnTx/>
              <a:uFillTx/>
              <a:latin typeface="Arial"/>
              <a:ea typeface="+mn-ea"/>
              <a:cs typeface="+mn-cs"/>
            </a:endParaRPr>
          </a:p>
        </p:txBody>
      </p:sp>
      <p:sp>
        <p:nvSpPr>
          <p:cNvPr id="6" name="Title 5">
            <a:extLst>
              <a:ext uri="{FF2B5EF4-FFF2-40B4-BE49-F238E27FC236}">
                <a16:creationId xmlns:a16="http://schemas.microsoft.com/office/drawing/2014/main" id="{BAF6195A-4A5F-26B0-5CEF-8731783D22E9}"/>
              </a:ext>
            </a:extLst>
          </p:cNvPr>
          <p:cNvSpPr>
            <a:spLocks noGrp="1"/>
          </p:cNvSpPr>
          <p:nvPr>
            <p:ph type="title"/>
          </p:nvPr>
        </p:nvSpPr>
        <p:spPr/>
        <p:txBody>
          <a:bodyPr/>
          <a:lstStyle/>
          <a:p>
            <a:r>
              <a:rPr lang="en-AU"/>
              <a:t>GPS Fundamentals</a:t>
            </a:r>
            <a:br>
              <a:rPr lang="en-AU"/>
            </a:br>
            <a:endParaRPr lang="en-AU"/>
          </a:p>
        </p:txBody>
      </p:sp>
      <p:sp>
        <p:nvSpPr>
          <p:cNvPr id="10" name="Content Placeholder 9">
            <a:extLst>
              <a:ext uri="{FF2B5EF4-FFF2-40B4-BE49-F238E27FC236}">
                <a16:creationId xmlns:a16="http://schemas.microsoft.com/office/drawing/2014/main" id="{07C97B1C-05E7-D258-1174-968CC884117B}"/>
              </a:ext>
            </a:extLst>
          </p:cNvPr>
          <p:cNvSpPr>
            <a:spLocks noGrp="1"/>
          </p:cNvSpPr>
          <p:nvPr>
            <p:ph sz="quarter" idx="21"/>
          </p:nvPr>
        </p:nvSpPr>
        <p:spPr>
          <a:xfrm>
            <a:off x="609600" y="1608703"/>
            <a:ext cx="6305550" cy="3769735"/>
          </a:xfrm>
        </p:spPr>
        <p:txBody>
          <a:bodyPr/>
          <a:lstStyle/>
          <a:p>
            <a:pPr>
              <a:lnSpc>
                <a:spcPct val="100000"/>
              </a:lnSpc>
              <a:spcAft>
                <a:spcPts val="600"/>
              </a:spcAft>
            </a:pPr>
            <a:r>
              <a:rPr lang="en-GB" sz="2000"/>
              <a:t>The Global Navigation Satellite System (GNSS)    also known as the Global Positioning System (GPS) </a:t>
            </a:r>
          </a:p>
          <a:p>
            <a:pPr>
              <a:lnSpc>
                <a:spcPct val="100000"/>
              </a:lnSpc>
              <a:spcAft>
                <a:spcPts val="600"/>
              </a:spcAft>
            </a:pPr>
            <a:r>
              <a:rPr lang="en-GB" sz="2000"/>
              <a:t>Navigation system provide location and time information in all weather conditions, anywhere        on or near the earth’s surface where there is an unobstructed line of sight to four or more satellites</a:t>
            </a:r>
          </a:p>
          <a:p>
            <a:pPr>
              <a:lnSpc>
                <a:spcPct val="100000"/>
              </a:lnSpc>
              <a:spcAft>
                <a:spcPts val="600"/>
              </a:spcAft>
            </a:pPr>
            <a:r>
              <a:rPr lang="en-GB" sz="2000"/>
              <a:t>Satellites &gt; Base Station &gt; GPS receiver</a:t>
            </a:r>
          </a:p>
          <a:p>
            <a:pPr>
              <a:lnSpc>
                <a:spcPct val="100000"/>
              </a:lnSpc>
              <a:spcAft>
                <a:spcPts val="600"/>
              </a:spcAft>
            </a:pPr>
            <a:r>
              <a:rPr lang="en-GB" sz="2000"/>
              <a:t>GPS uses the fixed ground base reference station    to broadcast the difference between the positions indicated by the satellite and the known fixed locations. </a:t>
            </a:r>
          </a:p>
          <a:p>
            <a:endParaRPr lang="en-GB"/>
          </a:p>
          <a:p>
            <a:endParaRPr lang="en-AU"/>
          </a:p>
        </p:txBody>
      </p:sp>
      <p:pic>
        <p:nvPicPr>
          <p:cNvPr id="14" name="Content Placeholder 13">
            <a:extLst>
              <a:ext uri="{FF2B5EF4-FFF2-40B4-BE49-F238E27FC236}">
                <a16:creationId xmlns:a16="http://schemas.microsoft.com/office/drawing/2014/main" id="{20F57085-795C-19B7-EDDD-0C067ECFCDEE}"/>
              </a:ext>
            </a:extLst>
          </p:cNvPr>
          <p:cNvPicPr>
            <a:picLocks noGrp="1"/>
          </p:cNvPicPr>
          <p:nvPr>
            <p:ph sz="quarter" idx="22"/>
          </p:nvPr>
        </p:nvPicPr>
        <p:blipFill>
          <a:blip r:embed="rId3"/>
          <a:stretch>
            <a:fillRect/>
          </a:stretch>
        </p:blipFill>
        <p:spPr>
          <a:xfrm>
            <a:off x="6931189" y="1743076"/>
            <a:ext cx="4827423" cy="3400424"/>
          </a:xfrm>
          <a:prstGeom prst="rect">
            <a:avLst/>
          </a:prstGeom>
        </p:spPr>
      </p:pic>
    </p:spTree>
    <p:extLst>
      <p:ext uri="{BB962C8B-B14F-4D97-AF65-F5344CB8AC3E}">
        <p14:creationId xmlns:p14="http://schemas.microsoft.com/office/powerpoint/2010/main" val="3038891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2" y="1022685"/>
            <a:ext cx="10987941" cy="5041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2">
                  <a:lumMod val="75000"/>
                </a:schemeClr>
              </a:solidFill>
            </a:endParaRPr>
          </a:p>
        </p:txBody>
      </p:sp>
      <p:sp>
        <p:nvSpPr>
          <p:cNvPr id="8" name="Subtitle 2">
            <a:extLst>
              <a:ext uri="{FF2B5EF4-FFF2-40B4-BE49-F238E27FC236}">
                <a16:creationId xmlns:a16="http://schemas.microsoft.com/office/drawing/2014/main" id="{DC28EC55-9B81-43B1-B5A5-75F61437231C}"/>
              </a:ext>
            </a:extLst>
          </p:cNvPr>
          <p:cNvSpPr txBox="1">
            <a:spLocks/>
          </p:cNvSpPr>
          <p:nvPr/>
        </p:nvSpPr>
        <p:spPr>
          <a:xfrm>
            <a:off x="602030" y="247989"/>
            <a:ext cx="10987940" cy="59576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AU" sz="2400" b="0" i="1" u="none" strike="noStrike" kern="1200" cap="none" spc="0" normalizeH="0" baseline="0" noProof="0">
              <a:ln>
                <a:noFill/>
              </a:ln>
              <a:solidFill>
                <a:srgbClr val="0097BA">
                  <a:lumMod val="75000"/>
                </a:srgbClr>
              </a:solidFill>
              <a:effectLst/>
              <a:uLnTx/>
              <a:uFillTx/>
              <a:latin typeface="Arial"/>
              <a:ea typeface="+mn-ea"/>
              <a:cs typeface="+mn-cs"/>
            </a:endParaRPr>
          </a:p>
        </p:txBody>
      </p:sp>
      <p:pic>
        <p:nvPicPr>
          <p:cNvPr id="329" name="catalyst_s12_ep03_GPS">
            <a:hlinkClick r:id="" action="ppaction://media"/>
            <a:extLst>
              <a:ext uri="{FF2B5EF4-FFF2-40B4-BE49-F238E27FC236}">
                <a16:creationId xmlns:a16="http://schemas.microsoft.com/office/drawing/2014/main" id="{C21AD3E0-FA8A-44A0-8A2D-38CF9A75850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52424" y="1548237"/>
            <a:ext cx="6687151" cy="3761525"/>
          </a:xfrm>
          <a:prstGeom prst="rect">
            <a:avLst/>
          </a:prstGeom>
        </p:spPr>
      </p:pic>
      <p:sp>
        <p:nvSpPr>
          <p:cNvPr id="2" name="Title 1">
            <a:extLst>
              <a:ext uri="{FF2B5EF4-FFF2-40B4-BE49-F238E27FC236}">
                <a16:creationId xmlns:a16="http://schemas.microsoft.com/office/drawing/2014/main" id="{1F2FF641-BDB1-73EB-7338-1F13B55C9B88}"/>
              </a:ext>
            </a:extLst>
          </p:cNvPr>
          <p:cNvSpPr>
            <a:spLocks noGrp="1"/>
          </p:cNvSpPr>
          <p:nvPr>
            <p:ph type="title"/>
          </p:nvPr>
        </p:nvSpPr>
        <p:spPr/>
        <p:txBody>
          <a:bodyPr/>
          <a:lstStyle/>
          <a:p>
            <a:r>
              <a:rPr lang="en-AU"/>
              <a:t>GPS Location Video Demo</a:t>
            </a:r>
            <a:br>
              <a:rPr lang="en-AU"/>
            </a:br>
            <a:endParaRPr lang="en-AU"/>
          </a:p>
        </p:txBody>
      </p:sp>
    </p:spTree>
    <p:extLst>
      <p:ext uri="{BB962C8B-B14F-4D97-AF65-F5344CB8AC3E}">
        <p14:creationId xmlns:p14="http://schemas.microsoft.com/office/powerpoint/2010/main" val="2878000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2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29"/>
                                        </p:tgtEl>
                                      </p:cBhvr>
                                    </p:cmd>
                                  </p:childTnLst>
                                </p:cTn>
                              </p:par>
                            </p:childTnLst>
                          </p:cTn>
                        </p:par>
                      </p:childTnLst>
                    </p:cTn>
                  </p:par>
                </p:childTnLst>
              </p:cTn>
              <p:nextCondLst>
                <p:cond evt="onClick" delay="0">
                  <p:tgtEl>
                    <p:spTgt spid="329"/>
                  </p:tgtEl>
                </p:cond>
              </p:nextCondLst>
            </p:seq>
            <p:video fullScrn="1">
              <p:cMediaNode vol="80000">
                <p:cTn id="7" fill="hold" display="0">
                  <p:stCondLst>
                    <p:cond delay="indefinite"/>
                  </p:stCondLst>
                </p:cTn>
                <p:tgtEl>
                  <p:spTgt spid="329"/>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2" y="1022685"/>
            <a:ext cx="10987941" cy="5041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2">
                  <a:lumMod val="75000"/>
                </a:schemeClr>
              </a:solidFill>
            </a:endParaRPr>
          </a:p>
        </p:txBody>
      </p:sp>
      <p:sp>
        <p:nvSpPr>
          <p:cNvPr id="8" name="Subtitle 2">
            <a:extLst>
              <a:ext uri="{FF2B5EF4-FFF2-40B4-BE49-F238E27FC236}">
                <a16:creationId xmlns:a16="http://schemas.microsoft.com/office/drawing/2014/main" id="{DC28EC55-9B81-43B1-B5A5-75F61437231C}"/>
              </a:ext>
            </a:extLst>
          </p:cNvPr>
          <p:cNvSpPr txBox="1">
            <a:spLocks/>
          </p:cNvSpPr>
          <p:nvPr/>
        </p:nvSpPr>
        <p:spPr>
          <a:xfrm>
            <a:off x="602030" y="247989"/>
            <a:ext cx="10987940" cy="59576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AU" sz="2400" b="0" i="1" u="none" strike="noStrike" kern="1200" cap="none" spc="0" normalizeH="0" baseline="0" noProof="0">
              <a:ln>
                <a:noFill/>
              </a:ln>
              <a:solidFill>
                <a:srgbClr val="0097BA">
                  <a:lumMod val="75000"/>
                </a:srgbClr>
              </a:solidFill>
              <a:effectLst/>
              <a:uLnTx/>
              <a:uFillTx/>
              <a:latin typeface="Arial"/>
              <a:ea typeface="+mn-ea"/>
              <a:cs typeface="+mn-cs"/>
            </a:endParaRPr>
          </a:p>
        </p:txBody>
      </p:sp>
      <p:pic>
        <p:nvPicPr>
          <p:cNvPr id="6" name="Picture 5" descr="A close up of a computer&#10;&#10;Description automatically generated">
            <a:extLst>
              <a:ext uri="{FF2B5EF4-FFF2-40B4-BE49-F238E27FC236}">
                <a16:creationId xmlns:a16="http://schemas.microsoft.com/office/drawing/2014/main" id="{B4604F7C-D3B2-489B-80FB-13C0FF4F28AC}"/>
              </a:ext>
            </a:extLst>
          </p:cNvPr>
          <p:cNvPicPr>
            <a:picLocks noChangeAspect="1"/>
          </p:cNvPicPr>
          <p:nvPr/>
        </p:nvPicPr>
        <p:blipFill>
          <a:blip r:embed="rId3"/>
          <a:stretch>
            <a:fillRect/>
          </a:stretch>
        </p:blipFill>
        <p:spPr>
          <a:xfrm>
            <a:off x="472397" y="3704927"/>
            <a:ext cx="4268045" cy="2130388"/>
          </a:xfrm>
          <a:prstGeom prst="rect">
            <a:avLst/>
          </a:prstGeom>
        </p:spPr>
      </p:pic>
      <p:sp>
        <p:nvSpPr>
          <p:cNvPr id="10" name="Rectangle 9">
            <a:extLst>
              <a:ext uri="{FF2B5EF4-FFF2-40B4-BE49-F238E27FC236}">
                <a16:creationId xmlns:a16="http://schemas.microsoft.com/office/drawing/2014/main" id="{8217F59A-D8D9-41D7-ACC0-E57168C6745C}"/>
              </a:ext>
            </a:extLst>
          </p:cNvPr>
          <p:cNvSpPr/>
          <p:nvPr/>
        </p:nvSpPr>
        <p:spPr>
          <a:xfrm>
            <a:off x="5787188" y="3514929"/>
            <a:ext cx="6111457" cy="2246769"/>
          </a:xfrm>
          <a:prstGeom prst="rect">
            <a:avLst/>
          </a:prstGeom>
        </p:spPr>
        <p:txBody>
          <a:bodyPr wrap="square">
            <a:spAutoFit/>
          </a:bodyPr>
          <a:lstStyle/>
          <a:p>
            <a:pPr marL="0" lvl="1">
              <a:buClr>
                <a:schemeClr val="accent2"/>
              </a:buClr>
              <a:buSzPct val="85000"/>
            </a:pPr>
            <a:r>
              <a:rPr lang="en-AU" sz="2000" b="1">
                <a:solidFill>
                  <a:schemeClr val="tx1">
                    <a:lumMod val="65000"/>
                    <a:lumOff val="35000"/>
                  </a:schemeClr>
                </a:solidFill>
                <a:latin typeface="-apple-system"/>
              </a:rPr>
              <a:t>Core HP</a:t>
            </a:r>
          </a:p>
          <a:p>
            <a:pPr marL="0" lvl="1">
              <a:buClr>
                <a:schemeClr val="accent2"/>
              </a:buClr>
              <a:buSzPct val="85000"/>
            </a:pPr>
            <a:r>
              <a:rPr lang="en-AU" sz="2000">
                <a:solidFill>
                  <a:schemeClr val="tx1">
                    <a:lumMod val="65000"/>
                    <a:lumOff val="35000"/>
                  </a:schemeClr>
                </a:solidFill>
                <a:latin typeface="-apple-system"/>
              </a:rPr>
              <a:t>The </a:t>
            </a:r>
            <a:r>
              <a:rPr lang="en-AU" sz="2000" err="1">
                <a:solidFill>
                  <a:schemeClr val="tx1">
                    <a:lumMod val="65000"/>
                    <a:lumOff val="35000"/>
                  </a:schemeClr>
                </a:solidFill>
                <a:latin typeface="-apple-system"/>
              </a:rPr>
              <a:t>CoreHP</a:t>
            </a:r>
            <a:r>
              <a:rPr lang="en-AU" sz="2000">
                <a:solidFill>
                  <a:schemeClr val="tx1">
                    <a:lumMod val="65000"/>
                    <a:lumOff val="35000"/>
                  </a:schemeClr>
                </a:solidFill>
                <a:latin typeface="-apple-system"/>
              </a:rPr>
              <a:t> box OEM719 Novatel cards allow 4 constellations: </a:t>
            </a:r>
          </a:p>
          <a:p>
            <a:pPr marL="285750" lvl="1" indent="-285750">
              <a:buClr>
                <a:srgbClr val="0C5F4C"/>
              </a:buClr>
              <a:buSzPct val="85000"/>
              <a:buFont typeface="Wingdings" panose="05000000000000000000" pitchFamily="2" charset="2"/>
              <a:buChar char="v"/>
            </a:pPr>
            <a:r>
              <a:rPr lang="en-AU" sz="2000">
                <a:solidFill>
                  <a:schemeClr val="tx1">
                    <a:lumMod val="65000"/>
                    <a:lumOff val="35000"/>
                  </a:schemeClr>
                </a:solidFill>
                <a:latin typeface="-apple-system"/>
              </a:rPr>
              <a:t>GPS</a:t>
            </a:r>
          </a:p>
          <a:p>
            <a:pPr marL="285750" lvl="1" indent="-285750">
              <a:buClr>
                <a:srgbClr val="0C5F4C"/>
              </a:buClr>
              <a:buSzPct val="85000"/>
              <a:buFont typeface="Wingdings" panose="05000000000000000000" pitchFamily="2" charset="2"/>
              <a:buChar char="v"/>
            </a:pPr>
            <a:r>
              <a:rPr lang="en-AU" sz="2000">
                <a:solidFill>
                  <a:schemeClr val="tx1">
                    <a:lumMod val="65000"/>
                    <a:lumOff val="35000"/>
                  </a:schemeClr>
                </a:solidFill>
                <a:latin typeface="-apple-system"/>
              </a:rPr>
              <a:t>GLONASS</a:t>
            </a:r>
          </a:p>
          <a:p>
            <a:pPr marL="285750" lvl="1" indent="-285750">
              <a:buClr>
                <a:srgbClr val="0C5F4C"/>
              </a:buClr>
              <a:buSzPct val="85000"/>
              <a:buFont typeface="Wingdings" panose="05000000000000000000" pitchFamily="2" charset="2"/>
              <a:buChar char="v"/>
            </a:pPr>
            <a:r>
              <a:rPr lang="en-AU" sz="2000">
                <a:solidFill>
                  <a:schemeClr val="tx1">
                    <a:lumMod val="65000"/>
                    <a:lumOff val="35000"/>
                  </a:schemeClr>
                </a:solidFill>
                <a:latin typeface="-apple-system"/>
              </a:rPr>
              <a:t>GALILEO</a:t>
            </a:r>
          </a:p>
          <a:p>
            <a:pPr marL="285750" lvl="1" indent="-285750">
              <a:buClr>
                <a:srgbClr val="0C5F4C"/>
              </a:buClr>
              <a:buSzPct val="85000"/>
              <a:buFont typeface="Wingdings" panose="05000000000000000000" pitchFamily="2" charset="2"/>
              <a:buChar char="v"/>
            </a:pPr>
            <a:r>
              <a:rPr lang="en-AU" sz="2000">
                <a:solidFill>
                  <a:schemeClr val="tx1">
                    <a:lumMod val="65000"/>
                    <a:lumOff val="35000"/>
                  </a:schemeClr>
                </a:solidFill>
                <a:latin typeface="-apple-system"/>
              </a:rPr>
              <a:t>BEIDOU</a:t>
            </a:r>
          </a:p>
        </p:txBody>
      </p:sp>
      <p:pic>
        <p:nvPicPr>
          <p:cNvPr id="12" name="Picture 11" descr="A close up of a computer&#10;&#10;Description automatically generated">
            <a:extLst>
              <a:ext uri="{FF2B5EF4-FFF2-40B4-BE49-F238E27FC236}">
                <a16:creationId xmlns:a16="http://schemas.microsoft.com/office/drawing/2014/main" id="{BF596141-C8E3-4D37-B082-62CCADFBA39D}"/>
              </a:ext>
            </a:extLst>
          </p:cNvPr>
          <p:cNvPicPr>
            <a:picLocks noChangeAspect="1"/>
          </p:cNvPicPr>
          <p:nvPr/>
        </p:nvPicPr>
        <p:blipFill>
          <a:blip r:embed="rId4"/>
          <a:stretch>
            <a:fillRect/>
          </a:stretch>
        </p:blipFill>
        <p:spPr>
          <a:xfrm>
            <a:off x="472397" y="1078193"/>
            <a:ext cx="4268045" cy="2128843"/>
          </a:xfrm>
          <a:prstGeom prst="rect">
            <a:avLst/>
          </a:prstGeom>
        </p:spPr>
      </p:pic>
      <p:sp>
        <p:nvSpPr>
          <p:cNvPr id="13" name="Rectangle 12">
            <a:extLst>
              <a:ext uri="{FF2B5EF4-FFF2-40B4-BE49-F238E27FC236}">
                <a16:creationId xmlns:a16="http://schemas.microsoft.com/office/drawing/2014/main" id="{ACC7996D-6CA7-4E48-AAC4-1D64024B34D5}"/>
              </a:ext>
            </a:extLst>
          </p:cNvPr>
          <p:cNvSpPr/>
          <p:nvPr/>
        </p:nvSpPr>
        <p:spPr>
          <a:xfrm>
            <a:off x="5787188" y="1273782"/>
            <a:ext cx="6096000" cy="1938992"/>
          </a:xfrm>
          <a:prstGeom prst="rect">
            <a:avLst/>
          </a:prstGeom>
        </p:spPr>
        <p:txBody>
          <a:bodyPr lIns="91440" tIns="45720" rIns="91440" bIns="45720" anchor="t">
            <a:spAutoFit/>
          </a:bodyPr>
          <a:lstStyle/>
          <a:p>
            <a:r>
              <a:rPr lang="en-AU" sz="2000" b="1">
                <a:solidFill>
                  <a:schemeClr val="tx1">
                    <a:lumMod val="65000"/>
                    <a:lumOff val="35000"/>
                  </a:schemeClr>
                </a:solidFill>
                <a:latin typeface="-apple-system"/>
              </a:rPr>
              <a:t>Core LP</a:t>
            </a:r>
          </a:p>
          <a:p>
            <a:r>
              <a:rPr lang="en-AU" sz="2000">
                <a:solidFill>
                  <a:schemeClr val="tx1">
                    <a:lumMod val="65000"/>
                    <a:lumOff val="35000"/>
                  </a:schemeClr>
                </a:solidFill>
                <a:latin typeface="-apple-system"/>
              </a:rPr>
              <a:t>The </a:t>
            </a:r>
            <a:r>
              <a:rPr lang="en-AU" sz="2000" err="1">
                <a:solidFill>
                  <a:schemeClr val="tx1">
                    <a:lumMod val="65000"/>
                    <a:lumOff val="35000"/>
                  </a:schemeClr>
                </a:solidFill>
                <a:latin typeface="-apple-system"/>
              </a:rPr>
              <a:t>CoreLP</a:t>
            </a:r>
            <a:r>
              <a:rPr lang="en-AU" sz="2000">
                <a:solidFill>
                  <a:schemeClr val="tx1">
                    <a:lumMod val="65000"/>
                    <a:lumOff val="35000"/>
                  </a:schemeClr>
                </a:solidFill>
                <a:latin typeface="-apple-system"/>
              </a:rPr>
              <a:t> box </a:t>
            </a:r>
            <a:r>
              <a:rPr lang="en-AU" sz="2000" err="1">
                <a:solidFill>
                  <a:schemeClr val="tx1">
                    <a:lumMod val="65000"/>
                    <a:lumOff val="35000"/>
                  </a:schemeClr>
                </a:solidFill>
                <a:latin typeface="-apple-system"/>
              </a:rPr>
              <a:t>uBlox</a:t>
            </a:r>
            <a:r>
              <a:rPr lang="en-AU" sz="2000">
                <a:solidFill>
                  <a:schemeClr val="tx1">
                    <a:lumMod val="65000"/>
                    <a:lumOff val="35000"/>
                  </a:schemeClr>
                </a:solidFill>
                <a:latin typeface="-apple-system"/>
              </a:rPr>
              <a:t> m8 GNSS receiver allow 3 constellations: </a:t>
            </a:r>
          </a:p>
          <a:p>
            <a:pPr marL="285750" lvl="1" indent="-285750">
              <a:buClr>
                <a:srgbClr val="0C5F4C"/>
              </a:buClr>
              <a:buSzPct val="85000"/>
              <a:buFont typeface="Wingdings" panose="05000000000000000000" pitchFamily="2" charset="2"/>
              <a:buChar char="v"/>
            </a:pPr>
            <a:r>
              <a:rPr lang="en-AU" sz="2000">
                <a:solidFill>
                  <a:schemeClr val="tx1">
                    <a:lumMod val="65000"/>
                    <a:lumOff val="35000"/>
                  </a:schemeClr>
                </a:solidFill>
                <a:latin typeface="-apple-system"/>
              </a:rPr>
              <a:t>GPS</a:t>
            </a:r>
          </a:p>
          <a:p>
            <a:pPr marL="285750" lvl="1" indent="-285750">
              <a:buClr>
                <a:srgbClr val="0C5F4C"/>
              </a:buClr>
              <a:buSzPct val="85000"/>
              <a:buFont typeface="Wingdings" panose="05000000000000000000" pitchFamily="2" charset="2"/>
              <a:buChar char="v"/>
            </a:pPr>
            <a:r>
              <a:rPr lang="en-AU" sz="2000">
                <a:solidFill>
                  <a:schemeClr val="tx1">
                    <a:lumMod val="65000"/>
                    <a:lumOff val="35000"/>
                  </a:schemeClr>
                </a:solidFill>
                <a:latin typeface="-apple-system"/>
              </a:rPr>
              <a:t>GLONASS</a:t>
            </a:r>
          </a:p>
          <a:p>
            <a:pPr marL="285750" lvl="1" indent="-285750">
              <a:buClr>
                <a:srgbClr val="0C5F4C"/>
              </a:buClr>
              <a:buSzPct val="85000"/>
              <a:buFont typeface="Wingdings" panose="05000000000000000000" pitchFamily="2" charset="2"/>
              <a:buChar char="v"/>
            </a:pPr>
            <a:r>
              <a:rPr lang="en-AU" sz="2000">
                <a:solidFill>
                  <a:schemeClr val="tx1">
                    <a:lumMod val="65000"/>
                    <a:lumOff val="35000"/>
                  </a:schemeClr>
                </a:solidFill>
                <a:latin typeface="-apple-system"/>
              </a:rPr>
              <a:t>GALILEO</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p:txBody>
          <a:bodyPr/>
          <a:lstStyle/>
          <a:p>
            <a:r>
              <a:rPr lang="en-AU"/>
              <a:t>Additional GNSS Constellations</a:t>
            </a:r>
            <a:br>
              <a:rPr lang="en-AU"/>
            </a:br>
            <a:endParaRPr lang="en-AU"/>
          </a:p>
        </p:txBody>
      </p:sp>
    </p:spTree>
    <p:extLst>
      <p:ext uri="{BB962C8B-B14F-4D97-AF65-F5344CB8AC3E}">
        <p14:creationId xmlns:p14="http://schemas.microsoft.com/office/powerpoint/2010/main" val="3493188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2" y="1022685"/>
            <a:ext cx="10987941" cy="5041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2">
                  <a:lumMod val="75000"/>
                </a:schemeClr>
              </a:solidFill>
            </a:endParaRPr>
          </a:p>
        </p:txBody>
      </p:sp>
      <p:sp>
        <p:nvSpPr>
          <p:cNvPr id="8" name="Subtitle 2">
            <a:extLst>
              <a:ext uri="{FF2B5EF4-FFF2-40B4-BE49-F238E27FC236}">
                <a16:creationId xmlns:a16="http://schemas.microsoft.com/office/drawing/2014/main" id="{DC28EC55-9B81-43B1-B5A5-75F61437231C}"/>
              </a:ext>
            </a:extLst>
          </p:cNvPr>
          <p:cNvSpPr txBox="1">
            <a:spLocks/>
          </p:cNvSpPr>
          <p:nvPr/>
        </p:nvSpPr>
        <p:spPr>
          <a:xfrm>
            <a:off x="602030" y="247989"/>
            <a:ext cx="10987940" cy="59576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AU" sz="2400" b="0" i="1" u="none" strike="noStrike" kern="1200" cap="none" spc="0" normalizeH="0" baseline="0" noProof="0">
              <a:ln>
                <a:noFill/>
              </a:ln>
              <a:solidFill>
                <a:srgbClr val="0097BA">
                  <a:lumMod val="75000"/>
                </a:srgbClr>
              </a:solidFill>
              <a:effectLst/>
              <a:uLnTx/>
              <a:uFillTx/>
              <a:latin typeface="Arial"/>
              <a:ea typeface="+mn-ea"/>
              <a:cs typeface="+mn-cs"/>
            </a:endParaRPr>
          </a:p>
        </p:txBody>
      </p:sp>
      <p:grpSp>
        <p:nvGrpSpPr>
          <p:cNvPr id="4" name="Group 2">
            <a:extLst>
              <a:ext uri="{FF2B5EF4-FFF2-40B4-BE49-F238E27FC236}">
                <a16:creationId xmlns:a16="http://schemas.microsoft.com/office/drawing/2014/main" id="{0FAD9A61-05D7-4AB3-A7C8-2B508F8D82C2}"/>
              </a:ext>
            </a:extLst>
          </p:cNvPr>
          <p:cNvGrpSpPr>
            <a:grpSpLocks/>
          </p:cNvGrpSpPr>
          <p:nvPr/>
        </p:nvGrpSpPr>
        <p:grpSpPr bwMode="auto">
          <a:xfrm>
            <a:off x="2838189" y="1605690"/>
            <a:ext cx="6562846" cy="2805262"/>
            <a:chOff x="503238" y="1752600"/>
            <a:chExt cx="8851798" cy="3749306"/>
          </a:xfrm>
        </p:grpSpPr>
        <p:grpSp>
          <p:nvGrpSpPr>
            <p:cNvPr id="5" name="Group 348">
              <a:extLst>
                <a:ext uri="{FF2B5EF4-FFF2-40B4-BE49-F238E27FC236}">
                  <a16:creationId xmlns:a16="http://schemas.microsoft.com/office/drawing/2014/main" id="{C4EF7F73-E8EB-4148-B2B8-0560895C759E}"/>
                </a:ext>
              </a:extLst>
            </p:cNvPr>
            <p:cNvGrpSpPr>
              <a:grpSpLocks/>
            </p:cNvGrpSpPr>
            <p:nvPr/>
          </p:nvGrpSpPr>
          <p:grpSpPr bwMode="auto">
            <a:xfrm>
              <a:off x="2020888" y="1979613"/>
              <a:ext cx="4557712" cy="1730375"/>
              <a:chOff x="2163" y="1650"/>
              <a:chExt cx="2966" cy="1436"/>
            </a:xfrm>
          </p:grpSpPr>
          <p:sp>
            <p:nvSpPr>
              <p:cNvPr id="324" name="Line 349">
                <a:extLst>
                  <a:ext uri="{FF2B5EF4-FFF2-40B4-BE49-F238E27FC236}">
                    <a16:creationId xmlns:a16="http://schemas.microsoft.com/office/drawing/2014/main" id="{4682F9D8-F316-4A5E-B5DC-E5CACA2C1557}"/>
                  </a:ext>
                </a:extLst>
              </p:cNvPr>
              <p:cNvSpPr>
                <a:spLocks noChangeShapeType="1"/>
              </p:cNvSpPr>
              <p:nvPr/>
            </p:nvSpPr>
            <p:spPr bwMode="auto">
              <a:xfrm>
                <a:off x="3189" y="1650"/>
                <a:ext cx="619" cy="1436"/>
              </a:xfrm>
              <a:prstGeom prst="line">
                <a:avLst/>
              </a:prstGeom>
              <a:noFill/>
              <a:ln w="28575">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325" name="Line 350">
                <a:extLst>
                  <a:ext uri="{FF2B5EF4-FFF2-40B4-BE49-F238E27FC236}">
                    <a16:creationId xmlns:a16="http://schemas.microsoft.com/office/drawing/2014/main" id="{DB130792-4F91-48D0-B34A-FF2EF94D88CF}"/>
                  </a:ext>
                </a:extLst>
              </p:cNvPr>
              <p:cNvSpPr>
                <a:spLocks noChangeShapeType="1"/>
              </p:cNvSpPr>
              <p:nvPr/>
            </p:nvSpPr>
            <p:spPr bwMode="auto">
              <a:xfrm flipH="1">
                <a:off x="3808" y="1740"/>
                <a:ext cx="502" cy="1346"/>
              </a:xfrm>
              <a:prstGeom prst="line">
                <a:avLst/>
              </a:prstGeom>
              <a:noFill/>
              <a:ln w="28575">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326" name="Line 351">
                <a:extLst>
                  <a:ext uri="{FF2B5EF4-FFF2-40B4-BE49-F238E27FC236}">
                    <a16:creationId xmlns:a16="http://schemas.microsoft.com/office/drawing/2014/main" id="{FB25EF3E-9E11-4818-B63D-3A766E3D2B06}"/>
                  </a:ext>
                </a:extLst>
              </p:cNvPr>
              <p:cNvSpPr>
                <a:spLocks noChangeShapeType="1"/>
              </p:cNvSpPr>
              <p:nvPr/>
            </p:nvSpPr>
            <p:spPr bwMode="auto">
              <a:xfrm flipH="1">
                <a:off x="3808" y="2175"/>
                <a:ext cx="1321" cy="911"/>
              </a:xfrm>
              <a:prstGeom prst="line">
                <a:avLst/>
              </a:prstGeom>
              <a:noFill/>
              <a:ln w="28575">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327" name="Line 352">
                <a:extLst>
                  <a:ext uri="{FF2B5EF4-FFF2-40B4-BE49-F238E27FC236}">
                    <a16:creationId xmlns:a16="http://schemas.microsoft.com/office/drawing/2014/main" id="{6F8A2019-35CB-4DF8-93EE-4C1AAA307D6E}"/>
                  </a:ext>
                </a:extLst>
              </p:cNvPr>
              <p:cNvSpPr>
                <a:spLocks noChangeShapeType="1"/>
              </p:cNvSpPr>
              <p:nvPr/>
            </p:nvSpPr>
            <p:spPr bwMode="auto">
              <a:xfrm flipH="1" flipV="1">
                <a:off x="2163" y="2423"/>
                <a:ext cx="1645" cy="663"/>
              </a:xfrm>
              <a:prstGeom prst="line">
                <a:avLst/>
              </a:prstGeom>
              <a:noFill/>
              <a:ln w="28575">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grpSp>
        <p:grpSp>
          <p:nvGrpSpPr>
            <p:cNvPr id="9" name="Group 14">
              <a:extLst>
                <a:ext uri="{FF2B5EF4-FFF2-40B4-BE49-F238E27FC236}">
                  <a16:creationId xmlns:a16="http://schemas.microsoft.com/office/drawing/2014/main" id="{7F8F4B5F-6499-4EF2-929D-D100A22C0F96}"/>
                </a:ext>
              </a:extLst>
            </p:cNvPr>
            <p:cNvGrpSpPr>
              <a:grpSpLocks/>
            </p:cNvGrpSpPr>
            <p:nvPr/>
          </p:nvGrpSpPr>
          <p:grpSpPr bwMode="auto">
            <a:xfrm>
              <a:off x="1600200" y="2676525"/>
              <a:ext cx="677863" cy="403225"/>
              <a:chOff x="1314" y="1500"/>
              <a:chExt cx="441" cy="335"/>
            </a:xfrm>
          </p:grpSpPr>
          <p:sp>
            <p:nvSpPr>
              <p:cNvPr id="249" name="Freeform 15">
                <a:extLst>
                  <a:ext uri="{FF2B5EF4-FFF2-40B4-BE49-F238E27FC236}">
                    <a16:creationId xmlns:a16="http://schemas.microsoft.com/office/drawing/2014/main" id="{07E4E758-2D43-48BF-BBA5-016B91DFB75A}"/>
                  </a:ext>
                </a:extLst>
              </p:cNvPr>
              <p:cNvSpPr>
                <a:spLocks/>
              </p:cNvSpPr>
              <p:nvPr/>
            </p:nvSpPr>
            <p:spPr bwMode="auto">
              <a:xfrm>
                <a:off x="1591" y="1500"/>
                <a:ext cx="164" cy="165"/>
              </a:xfrm>
              <a:custGeom>
                <a:avLst/>
                <a:gdLst>
                  <a:gd name="T0" fmla="*/ 163 w 164"/>
                  <a:gd name="T1" fmla="*/ 99 h 165"/>
                  <a:gd name="T2" fmla="*/ 103 w 164"/>
                  <a:gd name="T3" fmla="*/ 0 h 165"/>
                  <a:gd name="T4" fmla="*/ 0 w 164"/>
                  <a:gd name="T5" fmla="*/ 56 h 165"/>
                  <a:gd name="T6" fmla="*/ 65 w 164"/>
                  <a:gd name="T7" fmla="*/ 164 h 165"/>
                  <a:gd name="T8" fmla="*/ 163 w 164"/>
                  <a:gd name="T9" fmla="*/ 99 h 165"/>
                </a:gdLst>
                <a:ahLst/>
                <a:cxnLst>
                  <a:cxn ang="0">
                    <a:pos x="T0" y="T1"/>
                  </a:cxn>
                  <a:cxn ang="0">
                    <a:pos x="T2" y="T3"/>
                  </a:cxn>
                  <a:cxn ang="0">
                    <a:pos x="T4" y="T5"/>
                  </a:cxn>
                  <a:cxn ang="0">
                    <a:pos x="T6" y="T7"/>
                  </a:cxn>
                  <a:cxn ang="0">
                    <a:pos x="T8" y="T9"/>
                  </a:cxn>
                </a:cxnLst>
                <a:rect l="0" t="0" r="r" b="b"/>
                <a:pathLst>
                  <a:path w="164" h="165">
                    <a:moveTo>
                      <a:pt x="163" y="99"/>
                    </a:moveTo>
                    <a:lnTo>
                      <a:pt x="103" y="0"/>
                    </a:lnTo>
                    <a:lnTo>
                      <a:pt x="0" y="56"/>
                    </a:lnTo>
                    <a:lnTo>
                      <a:pt x="65" y="164"/>
                    </a:lnTo>
                    <a:lnTo>
                      <a:pt x="163" y="99"/>
                    </a:lnTo>
                  </a:path>
                </a:pathLst>
              </a:custGeom>
              <a:gradFill rotWithShape="0">
                <a:gsLst>
                  <a:gs pos="0">
                    <a:schemeClr val="bg1"/>
                  </a:gs>
                  <a:gs pos="100000">
                    <a:schemeClr val="bg1">
                      <a:gamma/>
                      <a:shade val="89804"/>
                      <a:invGamma/>
                    </a:schemeClr>
                  </a:gs>
                </a:gsLst>
                <a:lin ang="5400000" scaled="1"/>
              </a:gradFill>
              <a:ln w="12700" cap="rnd" cmpd="sng">
                <a:solidFill>
                  <a:schemeClr val="tx1"/>
                </a:solidFill>
                <a:prstDash val="solid"/>
                <a:round/>
                <a:headEnd/>
                <a:tailEnd/>
              </a:ln>
              <a:effectLst/>
            </p:spPr>
            <p:txBody>
              <a:bodyPr/>
              <a:lstStyle/>
              <a:p>
                <a:pPr>
                  <a:defRPr/>
                </a:pPr>
                <a:endParaRPr lang="en-AU"/>
              </a:p>
            </p:txBody>
          </p:sp>
          <p:sp>
            <p:nvSpPr>
              <p:cNvPr id="250" name="Freeform 16">
                <a:extLst>
                  <a:ext uri="{FF2B5EF4-FFF2-40B4-BE49-F238E27FC236}">
                    <a16:creationId xmlns:a16="http://schemas.microsoft.com/office/drawing/2014/main" id="{7A394DB7-4113-424C-BB8B-5FD7536EC89A}"/>
                  </a:ext>
                </a:extLst>
              </p:cNvPr>
              <p:cNvSpPr>
                <a:spLocks/>
              </p:cNvSpPr>
              <p:nvPr/>
            </p:nvSpPr>
            <p:spPr bwMode="auto">
              <a:xfrm>
                <a:off x="1463" y="1604"/>
                <a:ext cx="139" cy="117"/>
              </a:xfrm>
              <a:custGeom>
                <a:avLst/>
                <a:gdLst>
                  <a:gd name="T0" fmla="*/ 13 w 139"/>
                  <a:gd name="T1" fmla="*/ 40 h 117"/>
                  <a:gd name="T2" fmla="*/ 79 w 139"/>
                  <a:gd name="T3" fmla="*/ 1 h 117"/>
                  <a:gd name="T4" fmla="*/ 107 w 139"/>
                  <a:gd name="T5" fmla="*/ 0 h 117"/>
                  <a:gd name="T6" fmla="*/ 138 w 139"/>
                  <a:gd name="T7" fmla="*/ 51 h 117"/>
                  <a:gd name="T8" fmla="*/ 122 w 139"/>
                  <a:gd name="T9" fmla="*/ 75 h 117"/>
                  <a:gd name="T10" fmla="*/ 58 w 139"/>
                  <a:gd name="T11" fmla="*/ 114 h 117"/>
                  <a:gd name="T12" fmla="*/ 30 w 139"/>
                  <a:gd name="T13" fmla="*/ 116 h 117"/>
                  <a:gd name="T14" fmla="*/ 0 w 139"/>
                  <a:gd name="T15" fmla="*/ 64 h 117"/>
                  <a:gd name="T16" fmla="*/ 13 w 139"/>
                  <a:gd name="T17" fmla="*/ 40 h 1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17"/>
                  <a:gd name="T29" fmla="*/ 139 w 139"/>
                  <a:gd name="T30" fmla="*/ 117 h 1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17">
                    <a:moveTo>
                      <a:pt x="13" y="40"/>
                    </a:moveTo>
                    <a:lnTo>
                      <a:pt x="79" y="1"/>
                    </a:lnTo>
                    <a:lnTo>
                      <a:pt x="107" y="0"/>
                    </a:lnTo>
                    <a:lnTo>
                      <a:pt x="138" y="51"/>
                    </a:lnTo>
                    <a:lnTo>
                      <a:pt x="122" y="75"/>
                    </a:lnTo>
                    <a:lnTo>
                      <a:pt x="58" y="114"/>
                    </a:lnTo>
                    <a:lnTo>
                      <a:pt x="30" y="116"/>
                    </a:lnTo>
                    <a:lnTo>
                      <a:pt x="0" y="64"/>
                    </a:lnTo>
                    <a:lnTo>
                      <a:pt x="13" y="40"/>
                    </a:lnTo>
                  </a:path>
                </a:pathLst>
              </a:custGeom>
              <a:solidFill>
                <a:schemeClr val="bg1"/>
              </a:solidFill>
              <a:ln w="12700" cap="rnd" cmpd="sng">
                <a:solidFill>
                  <a:schemeClr val="tx1"/>
                </a:solidFill>
                <a:prstDash val="solid"/>
                <a:round/>
                <a:headEnd/>
                <a:tailEnd/>
              </a:ln>
            </p:spPr>
            <p:txBody>
              <a:bodyPr/>
              <a:lstStyle/>
              <a:p>
                <a:endParaRPr lang="en-AU"/>
              </a:p>
            </p:txBody>
          </p:sp>
          <p:sp>
            <p:nvSpPr>
              <p:cNvPr id="251" name="Freeform 17">
                <a:extLst>
                  <a:ext uri="{FF2B5EF4-FFF2-40B4-BE49-F238E27FC236}">
                    <a16:creationId xmlns:a16="http://schemas.microsoft.com/office/drawing/2014/main" id="{2A888CD7-40CB-4986-B7EE-4AB018728008}"/>
                  </a:ext>
                </a:extLst>
              </p:cNvPr>
              <p:cNvSpPr>
                <a:spLocks/>
              </p:cNvSpPr>
              <p:nvPr/>
            </p:nvSpPr>
            <p:spPr bwMode="auto">
              <a:xfrm>
                <a:off x="1511" y="1581"/>
                <a:ext cx="141" cy="117"/>
              </a:xfrm>
              <a:custGeom>
                <a:avLst/>
                <a:gdLst>
                  <a:gd name="T0" fmla="*/ 15 w 141"/>
                  <a:gd name="T1" fmla="*/ 41 h 117"/>
                  <a:gd name="T2" fmla="*/ 81 w 141"/>
                  <a:gd name="T3" fmla="*/ 2 h 117"/>
                  <a:gd name="T4" fmla="*/ 109 w 141"/>
                  <a:gd name="T5" fmla="*/ 0 h 117"/>
                  <a:gd name="T6" fmla="*/ 140 w 141"/>
                  <a:gd name="T7" fmla="*/ 52 h 117"/>
                  <a:gd name="T8" fmla="*/ 124 w 141"/>
                  <a:gd name="T9" fmla="*/ 74 h 117"/>
                  <a:gd name="T10" fmla="*/ 60 w 141"/>
                  <a:gd name="T11" fmla="*/ 113 h 117"/>
                  <a:gd name="T12" fmla="*/ 30 w 141"/>
                  <a:gd name="T13" fmla="*/ 116 h 117"/>
                  <a:gd name="T14" fmla="*/ 0 w 141"/>
                  <a:gd name="T15" fmla="*/ 64 h 117"/>
                  <a:gd name="T16" fmla="*/ 15 w 141"/>
                  <a:gd name="T17" fmla="*/ 41 h 1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1"/>
                  <a:gd name="T28" fmla="*/ 0 h 117"/>
                  <a:gd name="T29" fmla="*/ 141 w 141"/>
                  <a:gd name="T30" fmla="*/ 117 h 1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1" h="117">
                    <a:moveTo>
                      <a:pt x="15" y="41"/>
                    </a:moveTo>
                    <a:lnTo>
                      <a:pt x="81" y="2"/>
                    </a:lnTo>
                    <a:lnTo>
                      <a:pt x="109" y="0"/>
                    </a:lnTo>
                    <a:lnTo>
                      <a:pt x="140" y="52"/>
                    </a:lnTo>
                    <a:lnTo>
                      <a:pt x="124" y="74"/>
                    </a:lnTo>
                    <a:lnTo>
                      <a:pt x="60" y="113"/>
                    </a:lnTo>
                    <a:lnTo>
                      <a:pt x="30" y="116"/>
                    </a:lnTo>
                    <a:lnTo>
                      <a:pt x="0" y="64"/>
                    </a:lnTo>
                    <a:lnTo>
                      <a:pt x="15" y="41"/>
                    </a:lnTo>
                  </a:path>
                </a:pathLst>
              </a:custGeom>
              <a:solidFill>
                <a:schemeClr val="bg1"/>
              </a:solidFill>
              <a:ln w="12700" cap="rnd" cmpd="sng">
                <a:solidFill>
                  <a:schemeClr val="tx1"/>
                </a:solidFill>
                <a:prstDash val="solid"/>
                <a:round/>
                <a:headEnd/>
                <a:tailEnd/>
              </a:ln>
            </p:spPr>
            <p:txBody>
              <a:bodyPr/>
              <a:lstStyle/>
              <a:p>
                <a:endParaRPr lang="en-AU"/>
              </a:p>
            </p:txBody>
          </p:sp>
          <p:sp>
            <p:nvSpPr>
              <p:cNvPr id="252" name="Freeform 18">
                <a:extLst>
                  <a:ext uri="{FF2B5EF4-FFF2-40B4-BE49-F238E27FC236}">
                    <a16:creationId xmlns:a16="http://schemas.microsoft.com/office/drawing/2014/main" id="{09818144-A57A-43F1-9D4F-077737098F72}"/>
                  </a:ext>
                </a:extLst>
              </p:cNvPr>
              <p:cNvSpPr>
                <a:spLocks/>
              </p:cNvSpPr>
              <p:nvPr/>
            </p:nvSpPr>
            <p:spPr bwMode="auto">
              <a:xfrm>
                <a:off x="1476" y="1597"/>
                <a:ext cx="124" cy="49"/>
              </a:xfrm>
              <a:custGeom>
                <a:avLst/>
                <a:gdLst>
                  <a:gd name="T0" fmla="*/ 64 w 124"/>
                  <a:gd name="T1" fmla="*/ 8 h 49"/>
                  <a:gd name="T2" fmla="*/ 123 w 124"/>
                  <a:gd name="T3" fmla="*/ 0 h 49"/>
                  <a:gd name="T4" fmla="*/ 58 w 124"/>
                  <a:gd name="T5" fmla="*/ 38 h 49"/>
                  <a:gd name="T6" fmla="*/ 0 w 124"/>
                  <a:gd name="T7" fmla="*/ 48 h 49"/>
                  <a:gd name="T8" fmla="*/ 64 w 124"/>
                  <a:gd name="T9" fmla="*/ 8 h 49"/>
                  <a:gd name="T10" fmla="*/ 0 60000 65536"/>
                  <a:gd name="T11" fmla="*/ 0 60000 65536"/>
                  <a:gd name="T12" fmla="*/ 0 60000 65536"/>
                  <a:gd name="T13" fmla="*/ 0 60000 65536"/>
                  <a:gd name="T14" fmla="*/ 0 60000 65536"/>
                  <a:gd name="T15" fmla="*/ 0 w 124"/>
                  <a:gd name="T16" fmla="*/ 0 h 49"/>
                  <a:gd name="T17" fmla="*/ 124 w 124"/>
                  <a:gd name="T18" fmla="*/ 49 h 49"/>
                </a:gdLst>
                <a:ahLst/>
                <a:cxnLst>
                  <a:cxn ang="T10">
                    <a:pos x="T0" y="T1"/>
                  </a:cxn>
                  <a:cxn ang="T11">
                    <a:pos x="T2" y="T3"/>
                  </a:cxn>
                  <a:cxn ang="T12">
                    <a:pos x="T4" y="T5"/>
                  </a:cxn>
                  <a:cxn ang="T13">
                    <a:pos x="T6" y="T7"/>
                  </a:cxn>
                  <a:cxn ang="T14">
                    <a:pos x="T8" y="T9"/>
                  </a:cxn>
                </a:cxnLst>
                <a:rect l="T15" t="T16" r="T17" b="T18"/>
                <a:pathLst>
                  <a:path w="124" h="49">
                    <a:moveTo>
                      <a:pt x="64" y="8"/>
                    </a:moveTo>
                    <a:lnTo>
                      <a:pt x="123" y="0"/>
                    </a:lnTo>
                    <a:lnTo>
                      <a:pt x="58" y="38"/>
                    </a:lnTo>
                    <a:lnTo>
                      <a:pt x="0" y="48"/>
                    </a:lnTo>
                    <a:lnTo>
                      <a:pt x="64" y="8"/>
                    </a:lnTo>
                  </a:path>
                </a:pathLst>
              </a:custGeom>
              <a:solidFill>
                <a:srgbClr val="D9D9D9"/>
              </a:solidFill>
              <a:ln w="12700" cap="rnd" cmpd="sng">
                <a:solidFill>
                  <a:schemeClr val="tx1"/>
                </a:solidFill>
                <a:prstDash val="solid"/>
                <a:round/>
                <a:headEnd/>
                <a:tailEnd/>
              </a:ln>
            </p:spPr>
            <p:txBody>
              <a:bodyPr/>
              <a:lstStyle/>
              <a:p>
                <a:endParaRPr lang="en-AU"/>
              </a:p>
            </p:txBody>
          </p:sp>
          <p:sp>
            <p:nvSpPr>
              <p:cNvPr id="253" name="Freeform 19">
                <a:extLst>
                  <a:ext uri="{FF2B5EF4-FFF2-40B4-BE49-F238E27FC236}">
                    <a16:creationId xmlns:a16="http://schemas.microsoft.com/office/drawing/2014/main" id="{56736408-2402-4FBA-BAD5-14A462089949}"/>
                  </a:ext>
                </a:extLst>
              </p:cNvPr>
              <p:cNvSpPr>
                <a:spLocks/>
              </p:cNvSpPr>
              <p:nvPr/>
            </p:nvSpPr>
            <p:spPr bwMode="auto">
              <a:xfrm>
                <a:off x="1494" y="1700"/>
                <a:ext cx="81" cy="24"/>
              </a:xfrm>
              <a:custGeom>
                <a:avLst/>
                <a:gdLst>
                  <a:gd name="T0" fmla="*/ 0 w 81"/>
                  <a:gd name="T1" fmla="*/ 23 h 24"/>
                  <a:gd name="T2" fmla="*/ 51 w 81"/>
                  <a:gd name="T3" fmla="*/ 0 h 24"/>
                  <a:gd name="T4" fmla="*/ 80 w 81"/>
                  <a:gd name="T5" fmla="*/ 0 h 24"/>
                  <a:gd name="T6" fmla="*/ 28 w 81"/>
                  <a:gd name="T7" fmla="*/ 23 h 24"/>
                  <a:gd name="T8" fmla="*/ 0 w 81"/>
                  <a:gd name="T9" fmla="*/ 23 h 24"/>
                  <a:gd name="T10" fmla="*/ 0 60000 65536"/>
                  <a:gd name="T11" fmla="*/ 0 60000 65536"/>
                  <a:gd name="T12" fmla="*/ 0 60000 65536"/>
                  <a:gd name="T13" fmla="*/ 0 60000 65536"/>
                  <a:gd name="T14" fmla="*/ 0 60000 65536"/>
                  <a:gd name="T15" fmla="*/ 0 w 81"/>
                  <a:gd name="T16" fmla="*/ 0 h 24"/>
                  <a:gd name="T17" fmla="*/ 81 w 81"/>
                  <a:gd name="T18" fmla="*/ 24 h 24"/>
                </a:gdLst>
                <a:ahLst/>
                <a:cxnLst>
                  <a:cxn ang="T10">
                    <a:pos x="T0" y="T1"/>
                  </a:cxn>
                  <a:cxn ang="T11">
                    <a:pos x="T2" y="T3"/>
                  </a:cxn>
                  <a:cxn ang="T12">
                    <a:pos x="T4" y="T5"/>
                  </a:cxn>
                  <a:cxn ang="T13">
                    <a:pos x="T6" y="T7"/>
                  </a:cxn>
                  <a:cxn ang="T14">
                    <a:pos x="T8" y="T9"/>
                  </a:cxn>
                </a:cxnLst>
                <a:rect l="T15" t="T16" r="T17" b="T18"/>
                <a:pathLst>
                  <a:path w="81" h="24">
                    <a:moveTo>
                      <a:pt x="0" y="23"/>
                    </a:moveTo>
                    <a:lnTo>
                      <a:pt x="51" y="0"/>
                    </a:lnTo>
                    <a:lnTo>
                      <a:pt x="80" y="0"/>
                    </a:lnTo>
                    <a:lnTo>
                      <a:pt x="28" y="23"/>
                    </a:lnTo>
                    <a:lnTo>
                      <a:pt x="0" y="23"/>
                    </a:lnTo>
                  </a:path>
                </a:pathLst>
              </a:custGeom>
              <a:solidFill>
                <a:srgbClr val="D9D9D9"/>
              </a:solidFill>
              <a:ln w="12700" cap="rnd" cmpd="sng">
                <a:solidFill>
                  <a:schemeClr val="tx1"/>
                </a:solidFill>
                <a:prstDash val="solid"/>
                <a:round/>
                <a:headEnd/>
                <a:tailEnd/>
              </a:ln>
            </p:spPr>
            <p:txBody>
              <a:bodyPr/>
              <a:lstStyle/>
              <a:p>
                <a:endParaRPr lang="en-AU"/>
              </a:p>
            </p:txBody>
          </p:sp>
          <p:sp>
            <p:nvSpPr>
              <p:cNvPr id="254" name="Line 20">
                <a:extLst>
                  <a:ext uri="{FF2B5EF4-FFF2-40B4-BE49-F238E27FC236}">
                    <a16:creationId xmlns:a16="http://schemas.microsoft.com/office/drawing/2014/main" id="{B3EFE887-BA5A-4A0F-BD7B-1BCCF1759D1E}"/>
                  </a:ext>
                </a:extLst>
              </p:cNvPr>
              <p:cNvSpPr>
                <a:spLocks noChangeShapeType="1"/>
              </p:cNvSpPr>
              <p:nvPr/>
            </p:nvSpPr>
            <p:spPr bwMode="auto">
              <a:xfrm flipV="1">
                <a:off x="1463" y="1649"/>
                <a:ext cx="49" cy="2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55" name="Oval 21">
                <a:extLst>
                  <a:ext uri="{FF2B5EF4-FFF2-40B4-BE49-F238E27FC236}">
                    <a16:creationId xmlns:a16="http://schemas.microsoft.com/office/drawing/2014/main" id="{3D0413D1-FC0B-477A-9AE3-8DCB0EC67FAE}"/>
                  </a:ext>
                </a:extLst>
              </p:cNvPr>
              <p:cNvSpPr>
                <a:spLocks noChangeArrowheads="1"/>
              </p:cNvSpPr>
              <p:nvPr/>
            </p:nvSpPr>
            <p:spPr bwMode="auto">
              <a:xfrm rot="-1860000">
                <a:off x="1535" y="1629"/>
                <a:ext cx="28" cy="15"/>
              </a:xfrm>
              <a:prstGeom prst="ellipse">
                <a:avLst/>
              </a:prstGeom>
              <a:solidFill>
                <a:srgbClr val="999999"/>
              </a:solidFill>
              <a:ln w="12700">
                <a:solidFill>
                  <a:schemeClr val="tx1"/>
                </a:solidFill>
                <a:round/>
                <a:headEnd/>
                <a:tailEnd/>
              </a:ln>
            </p:spPr>
            <p:txBody>
              <a:bodyPr wrap="none" anchor="ctr"/>
              <a:lstStyle/>
              <a:p>
                <a:endParaRPr lang="en-AU"/>
              </a:p>
            </p:txBody>
          </p:sp>
          <p:sp>
            <p:nvSpPr>
              <p:cNvPr id="256" name="Line 22">
                <a:extLst>
                  <a:ext uri="{FF2B5EF4-FFF2-40B4-BE49-F238E27FC236}">
                    <a16:creationId xmlns:a16="http://schemas.microsoft.com/office/drawing/2014/main" id="{2E831E0E-F7AC-406A-8AC9-318044A77382}"/>
                  </a:ext>
                </a:extLst>
              </p:cNvPr>
              <p:cNvSpPr>
                <a:spLocks noChangeShapeType="1"/>
              </p:cNvSpPr>
              <p:nvPr/>
            </p:nvSpPr>
            <p:spPr bwMode="auto">
              <a:xfrm flipV="1">
                <a:off x="1533" y="1619"/>
                <a:ext cx="15" cy="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57" name="Line 23">
                <a:extLst>
                  <a:ext uri="{FF2B5EF4-FFF2-40B4-BE49-F238E27FC236}">
                    <a16:creationId xmlns:a16="http://schemas.microsoft.com/office/drawing/2014/main" id="{2C903A5B-CB01-461B-9D79-CEF5EF8E4863}"/>
                  </a:ext>
                </a:extLst>
              </p:cNvPr>
              <p:cNvSpPr>
                <a:spLocks noChangeShapeType="1"/>
              </p:cNvSpPr>
              <p:nvPr/>
            </p:nvSpPr>
            <p:spPr bwMode="auto">
              <a:xfrm flipV="1">
                <a:off x="1536" y="1636"/>
                <a:ext cx="15" cy="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58" name="Oval 24">
                <a:extLst>
                  <a:ext uri="{FF2B5EF4-FFF2-40B4-BE49-F238E27FC236}">
                    <a16:creationId xmlns:a16="http://schemas.microsoft.com/office/drawing/2014/main" id="{A1E8F0FA-4BA8-4EF2-A45E-629F6FB40EAC}"/>
                  </a:ext>
                </a:extLst>
              </p:cNvPr>
              <p:cNvSpPr>
                <a:spLocks noChangeArrowheads="1"/>
              </p:cNvSpPr>
              <p:nvPr/>
            </p:nvSpPr>
            <p:spPr bwMode="auto">
              <a:xfrm rot="-1860000">
                <a:off x="1535" y="1623"/>
                <a:ext cx="111" cy="55"/>
              </a:xfrm>
              <a:prstGeom prst="ellipse">
                <a:avLst/>
              </a:prstGeom>
              <a:solidFill>
                <a:schemeClr val="bg1"/>
              </a:solidFill>
              <a:ln w="12700">
                <a:solidFill>
                  <a:schemeClr val="tx1"/>
                </a:solidFill>
                <a:round/>
                <a:headEnd/>
                <a:tailEnd/>
              </a:ln>
            </p:spPr>
            <p:txBody>
              <a:bodyPr wrap="none" anchor="ctr"/>
              <a:lstStyle/>
              <a:p>
                <a:endParaRPr lang="en-AU"/>
              </a:p>
            </p:txBody>
          </p:sp>
          <p:sp>
            <p:nvSpPr>
              <p:cNvPr id="259" name="Line 25">
                <a:extLst>
                  <a:ext uri="{FF2B5EF4-FFF2-40B4-BE49-F238E27FC236}">
                    <a16:creationId xmlns:a16="http://schemas.microsoft.com/office/drawing/2014/main" id="{C93282E1-09EA-41E2-9F9E-93D888A89895}"/>
                  </a:ext>
                </a:extLst>
              </p:cNvPr>
              <p:cNvSpPr>
                <a:spLocks noChangeShapeType="1"/>
              </p:cNvSpPr>
              <p:nvPr/>
            </p:nvSpPr>
            <p:spPr bwMode="auto">
              <a:xfrm flipV="1">
                <a:off x="1591" y="1574"/>
                <a:ext cx="53" cy="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60" name="Freeform 26">
                <a:extLst>
                  <a:ext uri="{FF2B5EF4-FFF2-40B4-BE49-F238E27FC236}">
                    <a16:creationId xmlns:a16="http://schemas.microsoft.com/office/drawing/2014/main" id="{9F9FD65D-B2CA-4BA5-9E7A-5B012D101AB0}"/>
                  </a:ext>
                </a:extLst>
              </p:cNvPr>
              <p:cNvSpPr>
                <a:spLocks/>
              </p:cNvSpPr>
              <p:nvPr/>
            </p:nvSpPr>
            <p:spPr bwMode="auto">
              <a:xfrm>
                <a:off x="1538" y="1621"/>
                <a:ext cx="37" cy="22"/>
              </a:xfrm>
              <a:custGeom>
                <a:avLst/>
                <a:gdLst>
                  <a:gd name="T0" fmla="*/ 0 w 37"/>
                  <a:gd name="T1" fmla="*/ 14 h 22"/>
                  <a:gd name="T2" fmla="*/ 18 w 37"/>
                  <a:gd name="T3" fmla="*/ 0 h 22"/>
                  <a:gd name="T4" fmla="*/ 36 w 37"/>
                  <a:gd name="T5" fmla="*/ 3 h 22"/>
                  <a:gd name="T6" fmla="*/ 33 w 37"/>
                  <a:gd name="T7" fmla="*/ 21 h 22"/>
                  <a:gd name="T8" fmla="*/ 0 w 37"/>
                  <a:gd name="T9" fmla="*/ 14 h 22"/>
                  <a:gd name="T10" fmla="*/ 0 w 37"/>
                  <a:gd name="T11" fmla="*/ 14 h 22"/>
                  <a:gd name="T12" fmla="*/ 0 60000 65536"/>
                  <a:gd name="T13" fmla="*/ 0 60000 65536"/>
                  <a:gd name="T14" fmla="*/ 0 60000 65536"/>
                  <a:gd name="T15" fmla="*/ 0 60000 65536"/>
                  <a:gd name="T16" fmla="*/ 0 60000 65536"/>
                  <a:gd name="T17" fmla="*/ 0 60000 65536"/>
                  <a:gd name="T18" fmla="*/ 0 w 37"/>
                  <a:gd name="T19" fmla="*/ 0 h 22"/>
                  <a:gd name="T20" fmla="*/ 37 w 37"/>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37" h="22">
                    <a:moveTo>
                      <a:pt x="0" y="14"/>
                    </a:moveTo>
                    <a:lnTo>
                      <a:pt x="18" y="0"/>
                    </a:lnTo>
                    <a:lnTo>
                      <a:pt x="36" y="3"/>
                    </a:lnTo>
                    <a:lnTo>
                      <a:pt x="33" y="21"/>
                    </a:lnTo>
                    <a:lnTo>
                      <a:pt x="0" y="14"/>
                    </a:lnTo>
                  </a:path>
                </a:pathLst>
              </a:custGeom>
              <a:solidFill>
                <a:schemeClr val="bg1"/>
              </a:solidFill>
              <a:ln w="12700" cap="rnd" cmpd="sng">
                <a:solidFill>
                  <a:schemeClr val="tx1"/>
                </a:solidFill>
                <a:prstDash val="solid"/>
                <a:round/>
                <a:headEnd/>
                <a:tailEnd/>
              </a:ln>
            </p:spPr>
            <p:txBody>
              <a:bodyPr/>
              <a:lstStyle/>
              <a:p>
                <a:endParaRPr lang="en-AU"/>
              </a:p>
            </p:txBody>
          </p:sp>
          <p:sp>
            <p:nvSpPr>
              <p:cNvPr id="261" name="Freeform 27">
                <a:extLst>
                  <a:ext uri="{FF2B5EF4-FFF2-40B4-BE49-F238E27FC236}">
                    <a16:creationId xmlns:a16="http://schemas.microsoft.com/office/drawing/2014/main" id="{CA79C7BD-DFB9-421B-9F09-D9F10F65A072}"/>
                  </a:ext>
                </a:extLst>
              </p:cNvPr>
              <p:cNvSpPr>
                <a:spLocks/>
              </p:cNvSpPr>
              <p:nvPr/>
            </p:nvSpPr>
            <p:spPr bwMode="auto">
              <a:xfrm>
                <a:off x="1540" y="1620"/>
                <a:ext cx="37" cy="28"/>
              </a:xfrm>
              <a:custGeom>
                <a:avLst/>
                <a:gdLst>
                  <a:gd name="T0" fmla="*/ 25 w 37"/>
                  <a:gd name="T1" fmla="*/ 0 h 28"/>
                  <a:gd name="T2" fmla="*/ 36 w 37"/>
                  <a:gd name="T3" fmla="*/ 14 h 28"/>
                  <a:gd name="T4" fmla="*/ 21 w 37"/>
                  <a:gd name="T5" fmla="*/ 27 h 28"/>
                  <a:gd name="T6" fmla="*/ 0 w 37"/>
                  <a:gd name="T7" fmla="*/ 21 h 28"/>
                  <a:gd name="T8" fmla="*/ 18 w 37"/>
                  <a:gd name="T9" fmla="*/ 6 h 28"/>
                  <a:gd name="T10" fmla="*/ 25 w 37"/>
                  <a:gd name="T11" fmla="*/ 0 h 28"/>
                  <a:gd name="T12" fmla="*/ 0 60000 65536"/>
                  <a:gd name="T13" fmla="*/ 0 60000 65536"/>
                  <a:gd name="T14" fmla="*/ 0 60000 65536"/>
                  <a:gd name="T15" fmla="*/ 0 60000 65536"/>
                  <a:gd name="T16" fmla="*/ 0 60000 65536"/>
                  <a:gd name="T17" fmla="*/ 0 60000 65536"/>
                  <a:gd name="T18" fmla="*/ 0 w 37"/>
                  <a:gd name="T19" fmla="*/ 0 h 28"/>
                  <a:gd name="T20" fmla="*/ 37 w 37"/>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37" h="28">
                    <a:moveTo>
                      <a:pt x="25" y="0"/>
                    </a:moveTo>
                    <a:lnTo>
                      <a:pt x="36" y="14"/>
                    </a:lnTo>
                    <a:lnTo>
                      <a:pt x="21" y="27"/>
                    </a:lnTo>
                    <a:lnTo>
                      <a:pt x="0" y="21"/>
                    </a:lnTo>
                    <a:lnTo>
                      <a:pt x="18" y="6"/>
                    </a:lnTo>
                    <a:lnTo>
                      <a:pt x="25" y="0"/>
                    </a:lnTo>
                  </a:path>
                </a:pathLst>
              </a:custGeom>
              <a:solidFill>
                <a:schemeClr val="bg1"/>
              </a:solidFill>
              <a:ln w="12700" cap="rnd" cmpd="sng">
                <a:solidFill>
                  <a:schemeClr val="tx1"/>
                </a:solidFill>
                <a:prstDash val="solid"/>
                <a:round/>
                <a:headEnd/>
                <a:tailEnd/>
              </a:ln>
            </p:spPr>
            <p:txBody>
              <a:bodyPr/>
              <a:lstStyle/>
              <a:p>
                <a:endParaRPr lang="en-AU"/>
              </a:p>
            </p:txBody>
          </p:sp>
          <p:sp>
            <p:nvSpPr>
              <p:cNvPr id="262" name="Rectangle 28">
                <a:extLst>
                  <a:ext uri="{FF2B5EF4-FFF2-40B4-BE49-F238E27FC236}">
                    <a16:creationId xmlns:a16="http://schemas.microsoft.com/office/drawing/2014/main" id="{7393107B-346A-4602-8E2F-BD99CD5BECDC}"/>
                  </a:ext>
                </a:extLst>
              </p:cNvPr>
              <p:cNvSpPr>
                <a:spLocks noChangeArrowheads="1"/>
              </p:cNvSpPr>
              <p:nvPr/>
            </p:nvSpPr>
            <p:spPr bwMode="auto">
              <a:xfrm rot="-1860000">
                <a:off x="1474" y="1692"/>
                <a:ext cx="29" cy="15"/>
              </a:xfrm>
              <a:prstGeom prst="rect">
                <a:avLst/>
              </a:prstGeom>
              <a:solidFill>
                <a:srgbClr val="FFFFFF"/>
              </a:solidFill>
              <a:ln w="12700">
                <a:solidFill>
                  <a:schemeClr val="tx1"/>
                </a:solidFill>
                <a:miter lim="800000"/>
                <a:headEnd/>
                <a:tailEnd/>
              </a:ln>
            </p:spPr>
            <p:txBody>
              <a:bodyPr wrap="none" anchor="ctr"/>
              <a:lstStyle/>
              <a:p>
                <a:endParaRPr lang="en-AU"/>
              </a:p>
            </p:txBody>
          </p:sp>
          <p:sp>
            <p:nvSpPr>
              <p:cNvPr id="263" name="Freeform 29">
                <a:extLst>
                  <a:ext uri="{FF2B5EF4-FFF2-40B4-BE49-F238E27FC236}">
                    <a16:creationId xmlns:a16="http://schemas.microsoft.com/office/drawing/2014/main" id="{A8BFE60F-FAC1-48A8-8675-2976EFE49617}"/>
                  </a:ext>
                </a:extLst>
              </p:cNvPr>
              <p:cNvSpPr>
                <a:spLocks/>
              </p:cNvSpPr>
              <p:nvPr/>
            </p:nvSpPr>
            <p:spPr bwMode="auto">
              <a:xfrm>
                <a:off x="1314" y="1642"/>
                <a:ext cx="192" cy="190"/>
              </a:xfrm>
              <a:custGeom>
                <a:avLst/>
                <a:gdLst>
                  <a:gd name="T0" fmla="*/ 0 w 192"/>
                  <a:gd name="T1" fmla="*/ 68 h 193"/>
                  <a:gd name="T2" fmla="*/ 73 w 192"/>
                  <a:gd name="T3" fmla="*/ 192 h 193"/>
                  <a:gd name="T4" fmla="*/ 191 w 192"/>
                  <a:gd name="T5" fmla="*/ 115 h 193"/>
                  <a:gd name="T6" fmla="*/ 121 w 192"/>
                  <a:gd name="T7" fmla="*/ 0 h 193"/>
                  <a:gd name="T8" fmla="*/ 0 w 192"/>
                  <a:gd name="T9" fmla="*/ 68 h 193"/>
                </a:gdLst>
                <a:ahLst/>
                <a:cxnLst>
                  <a:cxn ang="0">
                    <a:pos x="T0" y="T1"/>
                  </a:cxn>
                  <a:cxn ang="0">
                    <a:pos x="T2" y="T3"/>
                  </a:cxn>
                  <a:cxn ang="0">
                    <a:pos x="T4" y="T5"/>
                  </a:cxn>
                  <a:cxn ang="0">
                    <a:pos x="T6" y="T7"/>
                  </a:cxn>
                  <a:cxn ang="0">
                    <a:pos x="T8" y="T9"/>
                  </a:cxn>
                </a:cxnLst>
                <a:rect l="0" t="0" r="r" b="b"/>
                <a:pathLst>
                  <a:path w="192" h="193">
                    <a:moveTo>
                      <a:pt x="0" y="68"/>
                    </a:moveTo>
                    <a:lnTo>
                      <a:pt x="73" y="192"/>
                    </a:lnTo>
                    <a:lnTo>
                      <a:pt x="191" y="115"/>
                    </a:lnTo>
                    <a:lnTo>
                      <a:pt x="121" y="0"/>
                    </a:lnTo>
                    <a:lnTo>
                      <a:pt x="0" y="68"/>
                    </a:lnTo>
                  </a:path>
                </a:pathLst>
              </a:custGeom>
              <a:gradFill rotWithShape="0">
                <a:gsLst>
                  <a:gs pos="0">
                    <a:schemeClr val="bg1"/>
                  </a:gs>
                  <a:gs pos="100000">
                    <a:schemeClr val="bg1">
                      <a:gamma/>
                      <a:shade val="89804"/>
                      <a:invGamma/>
                    </a:schemeClr>
                  </a:gs>
                </a:gsLst>
                <a:lin ang="5400000" scaled="1"/>
              </a:gradFill>
              <a:ln w="12700" cap="rnd" cmpd="sng">
                <a:solidFill>
                  <a:schemeClr val="tx1"/>
                </a:solidFill>
                <a:prstDash val="solid"/>
                <a:round/>
                <a:headEnd/>
                <a:tailEnd/>
              </a:ln>
              <a:effectLst/>
            </p:spPr>
            <p:txBody>
              <a:bodyPr/>
              <a:lstStyle/>
              <a:p>
                <a:pPr>
                  <a:defRPr/>
                </a:pPr>
                <a:endParaRPr lang="en-AU"/>
              </a:p>
            </p:txBody>
          </p:sp>
          <p:sp>
            <p:nvSpPr>
              <p:cNvPr id="264" name="Line 30">
                <a:extLst>
                  <a:ext uri="{FF2B5EF4-FFF2-40B4-BE49-F238E27FC236}">
                    <a16:creationId xmlns:a16="http://schemas.microsoft.com/office/drawing/2014/main" id="{8DC6D605-EDEB-4D1A-BEFC-4A26F6981800}"/>
                  </a:ext>
                </a:extLst>
              </p:cNvPr>
              <p:cNvSpPr>
                <a:spLocks noChangeShapeType="1"/>
              </p:cNvSpPr>
              <p:nvPr/>
            </p:nvSpPr>
            <p:spPr bwMode="auto">
              <a:xfrm flipV="1">
                <a:off x="1567" y="1675"/>
                <a:ext cx="21" cy="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65" name="Line 31">
                <a:extLst>
                  <a:ext uri="{FF2B5EF4-FFF2-40B4-BE49-F238E27FC236}">
                    <a16:creationId xmlns:a16="http://schemas.microsoft.com/office/drawing/2014/main" id="{CD58D79F-CCF0-48E2-9BF5-8F5B4080FC35}"/>
                  </a:ext>
                </a:extLst>
              </p:cNvPr>
              <p:cNvSpPr>
                <a:spLocks noChangeShapeType="1"/>
              </p:cNvSpPr>
              <p:nvPr/>
            </p:nvSpPr>
            <p:spPr bwMode="auto">
              <a:xfrm flipV="1">
                <a:off x="1566" y="1673"/>
                <a:ext cx="21" cy="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66" name="Freeform 32">
                <a:extLst>
                  <a:ext uri="{FF2B5EF4-FFF2-40B4-BE49-F238E27FC236}">
                    <a16:creationId xmlns:a16="http://schemas.microsoft.com/office/drawing/2014/main" id="{0B771F4B-6202-4728-A831-B6F91CB12B21}"/>
                  </a:ext>
                </a:extLst>
              </p:cNvPr>
              <p:cNvSpPr>
                <a:spLocks/>
              </p:cNvSpPr>
              <p:nvPr/>
            </p:nvSpPr>
            <p:spPr bwMode="auto">
              <a:xfrm>
                <a:off x="1567" y="1663"/>
                <a:ext cx="38" cy="32"/>
              </a:xfrm>
              <a:custGeom>
                <a:avLst/>
                <a:gdLst>
                  <a:gd name="T0" fmla="*/ 29 w 38"/>
                  <a:gd name="T1" fmla="*/ 23 h 32"/>
                  <a:gd name="T2" fmla="*/ 37 w 38"/>
                  <a:gd name="T3" fmla="*/ 19 h 32"/>
                  <a:gd name="T4" fmla="*/ 37 w 38"/>
                  <a:gd name="T5" fmla="*/ 19 h 32"/>
                  <a:gd name="T6" fmla="*/ 35 w 38"/>
                  <a:gd name="T7" fmla="*/ 16 h 32"/>
                  <a:gd name="T8" fmla="*/ 27 w 38"/>
                  <a:gd name="T9" fmla="*/ 2 h 32"/>
                  <a:gd name="T10" fmla="*/ 27 w 38"/>
                  <a:gd name="T11" fmla="*/ 2 h 32"/>
                  <a:gd name="T12" fmla="*/ 25 w 38"/>
                  <a:gd name="T13" fmla="*/ 0 h 32"/>
                  <a:gd name="T14" fmla="*/ 18 w 38"/>
                  <a:gd name="T15" fmla="*/ 5 h 32"/>
                  <a:gd name="T16" fmla="*/ 12 w 38"/>
                  <a:gd name="T17" fmla="*/ 12 h 32"/>
                  <a:gd name="T18" fmla="*/ 12 w 38"/>
                  <a:gd name="T19" fmla="*/ 12 h 32"/>
                  <a:gd name="T20" fmla="*/ 5 w 38"/>
                  <a:gd name="T21" fmla="*/ 19 h 32"/>
                  <a:gd name="T22" fmla="*/ 5 w 38"/>
                  <a:gd name="T23" fmla="*/ 19 h 32"/>
                  <a:gd name="T24" fmla="*/ 0 w 38"/>
                  <a:gd name="T25" fmla="*/ 26 h 32"/>
                  <a:gd name="T26" fmla="*/ 1 w 38"/>
                  <a:gd name="T27" fmla="*/ 29 h 32"/>
                  <a:gd name="T28" fmla="*/ 9 w 38"/>
                  <a:gd name="T29" fmla="*/ 25 h 32"/>
                  <a:gd name="T30" fmla="*/ 12 w 38"/>
                  <a:gd name="T31" fmla="*/ 31 h 32"/>
                  <a:gd name="T32" fmla="*/ 22 w 38"/>
                  <a:gd name="T33" fmla="*/ 29 h 32"/>
                  <a:gd name="T34" fmla="*/ 22 w 38"/>
                  <a:gd name="T35" fmla="*/ 29 h 32"/>
                  <a:gd name="T36" fmla="*/ 29 w 38"/>
                  <a:gd name="T37" fmla="*/ 23 h 32"/>
                  <a:gd name="T38" fmla="*/ 29 w 38"/>
                  <a:gd name="T39" fmla="*/ 23 h 3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8"/>
                  <a:gd name="T61" fmla="*/ 0 h 32"/>
                  <a:gd name="T62" fmla="*/ 38 w 38"/>
                  <a:gd name="T63" fmla="*/ 32 h 3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8" h="32">
                    <a:moveTo>
                      <a:pt x="29" y="23"/>
                    </a:moveTo>
                    <a:lnTo>
                      <a:pt x="37" y="19"/>
                    </a:lnTo>
                    <a:lnTo>
                      <a:pt x="35" y="16"/>
                    </a:lnTo>
                    <a:lnTo>
                      <a:pt x="27" y="2"/>
                    </a:lnTo>
                    <a:lnTo>
                      <a:pt x="25" y="0"/>
                    </a:lnTo>
                    <a:lnTo>
                      <a:pt x="18" y="5"/>
                    </a:lnTo>
                    <a:lnTo>
                      <a:pt x="12" y="12"/>
                    </a:lnTo>
                    <a:lnTo>
                      <a:pt x="5" y="19"/>
                    </a:lnTo>
                    <a:lnTo>
                      <a:pt x="0" y="26"/>
                    </a:lnTo>
                    <a:lnTo>
                      <a:pt x="1" y="29"/>
                    </a:lnTo>
                    <a:lnTo>
                      <a:pt x="9" y="25"/>
                    </a:lnTo>
                    <a:lnTo>
                      <a:pt x="12" y="31"/>
                    </a:lnTo>
                    <a:lnTo>
                      <a:pt x="22" y="29"/>
                    </a:lnTo>
                    <a:lnTo>
                      <a:pt x="29" y="23"/>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67" name="Freeform 33">
                <a:extLst>
                  <a:ext uri="{FF2B5EF4-FFF2-40B4-BE49-F238E27FC236}">
                    <a16:creationId xmlns:a16="http://schemas.microsoft.com/office/drawing/2014/main" id="{4C17539E-B9A1-4EFF-BF48-1E4313658A31}"/>
                  </a:ext>
                </a:extLst>
              </p:cNvPr>
              <p:cNvSpPr>
                <a:spLocks/>
              </p:cNvSpPr>
              <p:nvPr/>
            </p:nvSpPr>
            <p:spPr bwMode="auto">
              <a:xfrm>
                <a:off x="1568" y="1672"/>
                <a:ext cx="39" cy="24"/>
              </a:xfrm>
              <a:custGeom>
                <a:avLst/>
                <a:gdLst>
                  <a:gd name="T0" fmla="*/ 0 w 39"/>
                  <a:gd name="T1" fmla="*/ 8 h 24"/>
                  <a:gd name="T2" fmla="*/ 33 w 39"/>
                  <a:gd name="T3" fmla="*/ 0 h 24"/>
                  <a:gd name="T4" fmla="*/ 38 w 39"/>
                  <a:gd name="T5" fmla="*/ 12 h 24"/>
                  <a:gd name="T6" fmla="*/ 2 w 39"/>
                  <a:gd name="T7" fmla="*/ 23 h 24"/>
                  <a:gd name="T8" fmla="*/ 0 w 39"/>
                  <a:gd name="T9" fmla="*/ 8 h 24"/>
                  <a:gd name="T10" fmla="*/ 0 60000 65536"/>
                  <a:gd name="T11" fmla="*/ 0 60000 65536"/>
                  <a:gd name="T12" fmla="*/ 0 60000 65536"/>
                  <a:gd name="T13" fmla="*/ 0 60000 65536"/>
                  <a:gd name="T14" fmla="*/ 0 60000 65536"/>
                  <a:gd name="T15" fmla="*/ 0 w 39"/>
                  <a:gd name="T16" fmla="*/ 0 h 24"/>
                  <a:gd name="T17" fmla="*/ 39 w 39"/>
                  <a:gd name="T18" fmla="*/ 24 h 24"/>
                </a:gdLst>
                <a:ahLst/>
                <a:cxnLst>
                  <a:cxn ang="T10">
                    <a:pos x="T0" y="T1"/>
                  </a:cxn>
                  <a:cxn ang="T11">
                    <a:pos x="T2" y="T3"/>
                  </a:cxn>
                  <a:cxn ang="T12">
                    <a:pos x="T4" y="T5"/>
                  </a:cxn>
                  <a:cxn ang="T13">
                    <a:pos x="T6" y="T7"/>
                  </a:cxn>
                  <a:cxn ang="T14">
                    <a:pos x="T8" y="T9"/>
                  </a:cxn>
                </a:cxnLst>
                <a:rect l="T15" t="T16" r="T17" b="T18"/>
                <a:pathLst>
                  <a:path w="39" h="24">
                    <a:moveTo>
                      <a:pt x="0" y="8"/>
                    </a:moveTo>
                    <a:lnTo>
                      <a:pt x="33" y="0"/>
                    </a:lnTo>
                    <a:lnTo>
                      <a:pt x="38" y="12"/>
                    </a:lnTo>
                    <a:lnTo>
                      <a:pt x="2" y="23"/>
                    </a:lnTo>
                    <a:lnTo>
                      <a:pt x="0" y="8"/>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68" name="Freeform 34">
                <a:extLst>
                  <a:ext uri="{FF2B5EF4-FFF2-40B4-BE49-F238E27FC236}">
                    <a16:creationId xmlns:a16="http://schemas.microsoft.com/office/drawing/2014/main" id="{7E6A81D6-21DA-4892-89BD-9079F47E18FB}"/>
                  </a:ext>
                </a:extLst>
              </p:cNvPr>
              <p:cNvSpPr>
                <a:spLocks/>
              </p:cNvSpPr>
              <p:nvPr/>
            </p:nvSpPr>
            <p:spPr bwMode="auto">
              <a:xfrm>
                <a:off x="1590" y="1664"/>
                <a:ext cx="32" cy="23"/>
              </a:xfrm>
              <a:custGeom>
                <a:avLst/>
                <a:gdLst>
                  <a:gd name="T0" fmla="*/ 0 w 32"/>
                  <a:gd name="T1" fmla="*/ 19 h 23"/>
                  <a:gd name="T2" fmla="*/ 2 w 32"/>
                  <a:gd name="T3" fmla="*/ 22 h 23"/>
                  <a:gd name="T4" fmla="*/ 6 w 32"/>
                  <a:gd name="T5" fmla="*/ 19 h 23"/>
                  <a:gd name="T6" fmla="*/ 8 w 32"/>
                  <a:gd name="T7" fmla="*/ 22 h 23"/>
                  <a:gd name="T8" fmla="*/ 13 w 32"/>
                  <a:gd name="T9" fmla="*/ 22 h 23"/>
                  <a:gd name="T10" fmla="*/ 13 w 32"/>
                  <a:gd name="T11" fmla="*/ 22 h 23"/>
                  <a:gd name="T12" fmla="*/ 18 w 32"/>
                  <a:gd name="T13" fmla="*/ 22 h 23"/>
                  <a:gd name="T14" fmla="*/ 22 w 32"/>
                  <a:gd name="T15" fmla="*/ 19 h 23"/>
                  <a:gd name="T16" fmla="*/ 25 w 32"/>
                  <a:gd name="T17" fmla="*/ 13 h 23"/>
                  <a:gd name="T18" fmla="*/ 25 w 32"/>
                  <a:gd name="T19" fmla="*/ 13 h 23"/>
                  <a:gd name="T20" fmla="*/ 28 w 32"/>
                  <a:gd name="T21" fmla="*/ 9 h 23"/>
                  <a:gd name="T22" fmla="*/ 26 w 32"/>
                  <a:gd name="T23" fmla="*/ 6 h 23"/>
                  <a:gd name="T24" fmla="*/ 31 w 32"/>
                  <a:gd name="T25" fmla="*/ 4 h 23"/>
                  <a:gd name="T26" fmla="*/ 29 w 32"/>
                  <a:gd name="T27" fmla="*/ 1 h 23"/>
                  <a:gd name="T28" fmla="*/ 24 w 32"/>
                  <a:gd name="T29" fmla="*/ 1 h 23"/>
                  <a:gd name="T30" fmla="*/ 24 w 32"/>
                  <a:gd name="T31" fmla="*/ 1 h 23"/>
                  <a:gd name="T32" fmla="*/ 17 w 32"/>
                  <a:gd name="T33" fmla="*/ 1 h 23"/>
                  <a:gd name="T34" fmla="*/ 17 w 32"/>
                  <a:gd name="T35" fmla="*/ 1 h 23"/>
                  <a:gd name="T36" fmla="*/ 12 w 32"/>
                  <a:gd name="T37" fmla="*/ 0 h 23"/>
                  <a:gd name="T38" fmla="*/ 8 w 32"/>
                  <a:gd name="T39" fmla="*/ 2 h 23"/>
                  <a:gd name="T40" fmla="*/ 5 w 32"/>
                  <a:gd name="T41" fmla="*/ 8 h 23"/>
                  <a:gd name="T42" fmla="*/ 5 w 32"/>
                  <a:gd name="T43" fmla="*/ 8 h 23"/>
                  <a:gd name="T44" fmla="*/ 2 w 32"/>
                  <a:gd name="T45" fmla="*/ 13 h 23"/>
                  <a:gd name="T46" fmla="*/ 2 w 32"/>
                  <a:gd name="T47" fmla="*/ 13 h 23"/>
                  <a:gd name="T48" fmla="*/ 0 w 32"/>
                  <a:gd name="T49" fmla="*/ 19 h 23"/>
                  <a:gd name="T50" fmla="*/ 0 w 32"/>
                  <a:gd name="T51" fmla="*/ 19 h 2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
                  <a:gd name="T79" fmla="*/ 0 h 23"/>
                  <a:gd name="T80" fmla="*/ 32 w 32"/>
                  <a:gd name="T81" fmla="*/ 23 h 2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 h="23">
                    <a:moveTo>
                      <a:pt x="0" y="19"/>
                    </a:moveTo>
                    <a:lnTo>
                      <a:pt x="2" y="22"/>
                    </a:lnTo>
                    <a:lnTo>
                      <a:pt x="6" y="19"/>
                    </a:lnTo>
                    <a:lnTo>
                      <a:pt x="8" y="22"/>
                    </a:lnTo>
                    <a:lnTo>
                      <a:pt x="13" y="22"/>
                    </a:lnTo>
                    <a:lnTo>
                      <a:pt x="18" y="22"/>
                    </a:lnTo>
                    <a:lnTo>
                      <a:pt x="22" y="19"/>
                    </a:lnTo>
                    <a:lnTo>
                      <a:pt x="25" y="13"/>
                    </a:lnTo>
                    <a:lnTo>
                      <a:pt x="28" y="9"/>
                    </a:lnTo>
                    <a:lnTo>
                      <a:pt x="26" y="6"/>
                    </a:lnTo>
                    <a:lnTo>
                      <a:pt x="31" y="4"/>
                    </a:lnTo>
                    <a:lnTo>
                      <a:pt x="29" y="1"/>
                    </a:lnTo>
                    <a:lnTo>
                      <a:pt x="24" y="1"/>
                    </a:lnTo>
                    <a:lnTo>
                      <a:pt x="17" y="1"/>
                    </a:lnTo>
                    <a:lnTo>
                      <a:pt x="12" y="0"/>
                    </a:lnTo>
                    <a:lnTo>
                      <a:pt x="8" y="2"/>
                    </a:lnTo>
                    <a:lnTo>
                      <a:pt x="5" y="8"/>
                    </a:lnTo>
                    <a:lnTo>
                      <a:pt x="2" y="13"/>
                    </a:lnTo>
                    <a:lnTo>
                      <a:pt x="0" y="19"/>
                    </a:lnTo>
                  </a:path>
                </a:pathLst>
              </a:custGeom>
              <a:solidFill>
                <a:srgbClr val="E6E6E6"/>
              </a:solidFill>
              <a:ln w="12700" cap="rnd" cmpd="sng">
                <a:solidFill>
                  <a:schemeClr val="tx1"/>
                </a:solidFill>
                <a:prstDash val="solid"/>
                <a:round/>
                <a:headEnd/>
                <a:tailEnd/>
              </a:ln>
            </p:spPr>
            <p:txBody>
              <a:bodyPr/>
              <a:lstStyle/>
              <a:p>
                <a:endParaRPr lang="en-AU"/>
              </a:p>
            </p:txBody>
          </p:sp>
          <p:sp>
            <p:nvSpPr>
              <p:cNvPr id="269" name="Line 35">
                <a:extLst>
                  <a:ext uri="{FF2B5EF4-FFF2-40B4-BE49-F238E27FC236}">
                    <a16:creationId xmlns:a16="http://schemas.microsoft.com/office/drawing/2014/main" id="{7ACE5E8A-D0A9-4388-BA44-20381E03F7C8}"/>
                  </a:ext>
                </a:extLst>
              </p:cNvPr>
              <p:cNvSpPr>
                <a:spLocks noChangeShapeType="1"/>
              </p:cNvSpPr>
              <p:nvPr/>
            </p:nvSpPr>
            <p:spPr bwMode="auto">
              <a:xfrm flipV="1">
                <a:off x="1550" y="1671"/>
                <a:ext cx="15" cy="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70" name="Line 36">
                <a:extLst>
                  <a:ext uri="{FF2B5EF4-FFF2-40B4-BE49-F238E27FC236}">
                    <a16:creationId xmlns:a16="http://schemas.microsoft.com/office/drawing/2014/main" id="{4EC6B8A7-334E-4166-82D1-3E5CCDBBAC1A}"/>
                  </a:ext>
                </a:extLst>
              </p:cNvPr>
              <p:cNvSpPr>
                <a:spLocks noChangeShapeType="1"/>
              </p:cNvSpPr>
              <p:nvPr/>
            </p:nvSpPr>
            <p:spPr bwMode="auto">
              <a:xfrm flipV="1">
                <a:off x="1545" y="1664"/>
                <a:ext cx="22" cy="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71" name="Freeform 37">
                <a:extLst>
                  <a:ext uri="{FF2B5EF4-FFF2-40B4-BE49-F238E27FC236}">
                    <a16:creationId xmlns:a16="http://schemas.microsoft.com/office/drawing/2014/main" id="{C2276A96-F2C0-4210-B783-87200C983045}"/>
                  </a:ext>
                </a:extLst>
              </p:cNvPr>
              <p:cNvSpPr>
                <a:spLocks/>
              </p:cNvSpPr>
              <p:nvPr/>
            </p:nvSpPr>
            <p:spPr bwMode="auto">
              <a:xfrm>
                <a:off x="1551" y="1660"/>
                <a:ext cx="39" cy="27"/>
              </a:xfrm>
              <a:custGeom>
                <a:avLst/>
                <a:gdLst>
                  <a:gd name="T0" fmla="*/ 30 w 39"/>
                  <a:gd name="T1" fmla="*/ 23 h 27"/>
                  <a:gd name="T2" fmla="*/ 38 w 39"/>
                  <a:gd name="T3" fmla="*/ 17 h 27"/>
                  <a:gd name="T4" fmla="*/ 36 w 39"/>
                  <a:gd name="T5" fmla="*/ 15 h 27"/>
                  <a:gd name="T6" fmla="*/ 36 w 39"/>
                  <a:gd name="T7" fmla="*/ 15 h 27"/>
                  <a:gd name="T8" fmla="*/ 28 w 39"/>
                  <a:gd name="T9" fmla="*/ 2 h 27"/>
                  <a:gd name="T10" fmla="*/ 26 w 39"/>
                  <a:gd name="T11" fmla="*/ 0 h 27"/>
                  <a:gd name="T12" fmla="*/ 26 w 39"/>
                  <a:gd name="T13" fmla="*/ 0 h 27"/>
                  <a:gd name="T14" fmla="*/ 18 w 39"/>
                  <a:gd name="T15" fmla="*/ 4 h 27"/>
                  <a:gd name="T16" fmla="*/ 11 w 39"/>
                  <a:gd name="T17" fmla="*/ 8 h 27"/>
                  <a:gd name="T18" fmla="*/ 11 w 39"/>
                  <a:gd name="T19" fmla="*/ 8 h 27"/>
                  <a:gd name="T20" fmla="*/ 5 w 39"/>
                  <a:gd name="T21" fmla="*/ 15 h 27"/>
                  <a:gd name="T22" fmla="*/ 7 w 39"/>
                  <a:gd name="T23" fmla="*/ 17 h 27"/>
                  <a:gd name="T24" fmla="*/ 0 w 39"/>
                  <a:gd name="T25" fmla="*/ 21 h 27"/>
                  <a:gd name="T26" fmla="*/ 1 w 39"/>
                  <a:gd name="T27" fmla="*/ 24 h 27"/>
                  <a:gd name="T28" fmla="*/ 9 w 39"/>
                  <a:gd name="T29" fmla="*/ 23 h 27"/>
                  <a:gd name="T30" fmla="*/ 12 w 39"/>
                  <a:gd name="T31" fmla="*/ 26 h 27"/>
                  <a:gd name="T32" fmla="*/ 21 w 39"/>
                  <a:gd name="T33" fmla="*/ 24 h 27"/>
                  <a:gd name="T34" fmla="*/ 21 w 39"/>
                  <a:gd name="T35" fmla="*/ 24 h 27"/>
                  <a:gd name="T36" fmla="*/ 30 w 39"/>
                  <a:gd name="T37" fmla="*/ 23 h 27"/>
                  <a:gd name="T38" fmla="*/ 30 w 39"/>
                  <a:gd name="T39" fmla="*/ 23 h 2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9"/>
                  <a:gd name="T61" fmla="*/ 0 h 27"/>
                  <a:gd name="T62" fmla="*/ 39 w 39"/>
                  <a:gd name="T63" fmla="*/ 27 h 2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9" h="27">
                    <a:moveTo>
                      <a:pt x="30" y="23"/>
                    </a:moveTo>
                    <a:lnTo>
                      <a:pt x="38" y="17"/>
                    </a:lnTo>
                    <a:lnTo>
                      <a:pt x="36" y="15"/>
                    </a:lnTo>
                    <a:lnTo>
                      <a:pt x="28" y="2"/>
                    </a:lnTo>
                    <a:lnTo>
                      <a:pt x="26" y="0"/>
                    </a:lnTo>
                    <a:lnTo>
                      <a:pt x="18" y="4"/>
                    </a:lnTo>
                    <a:lnTo>
                      <a:pt x="11" y="8"/>
                    </a:lnTo>
                    <a:lnTo>
                      <a:pt x="5" y="15"/>
                    </a:lnTo>
                    <a:lnTo>
                      <a:pt x="7" y="17"/>
                    </a:lnTo>
                    <a:lnTo>
                      <a:pt x="0" y="21"/>
                    </a:lnTo>
                    <a:lnTo>
                      <a:pt x="1" y="24"/>
                    </a:lnTo>
                    <a:lnTo>
                      <a:pt x="9" y="23"/>
                    </a:lnTo>
                    <a:lnTo>
                      <a:pt x="12" y="26"/>
                    </a:lnTo>
                    <a:lnTo>
                      <a:pt x="21" y="24"/>
                    </a:lnTo>
                    <a:lnTo>
                      <a:pt x="30" y="23"/>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72" name="Freeform 38">
                <a:extLst>
                  <a:ext uri="{FF2B5EF4-FFF2-40B4-BE49-F238E27FC236}">
                    <a16:creationId xmlns:a16="http://schemas.microsoft.com/office/drawing/2014/main" id="{7E8EAAF1-1B7C-4E03-B954-D99E4813255F}"/>
                  </a:ext>
                </a:extLst>
              </p:cNvPr>
              <p:cNvSpPr>
                <a:spLocks/>
              </p:cNvSpPr>
              <p:nvPr/>
            </p:nvSpPr>
            <p:spPr bwMode="auto">
              <a:xfrm>
                <a:off x="1551" y="1665"/>
                <a:ext cx="38" cy="24"/>
              </a:xfrm>
              <a:custGeom>
                <a:avLst/>
                <a:gdLst>
                  <a:gd name="T0" fmla="*/ 0 w 38"/>
                  <a:gd name="T1" fmla="*/ 7 h 24"/>
                  <a:gd name="T2" fmla="*/ 32 w 38"/>
                  <a:gd name="T3" fmla="*/ 0 h 24"/>
                  <a:gd name="T4" fmla="*/ 37 w 38"/>
                  <a:gd name="T5" fmla="*/ 13 h 24"/>
                  <a:gd name="T6" fmla="*/ 2 w 38"/>
                  <a:gd name="T7" fmla="*/ 23 h 24"/>
                  <a:gd name="T8" fmla="*/ 0 w 38"/>
                  <a:gd name="T9" fmla="*/ 7 h 24"/>
                  <a:gd name="T10" fmla="*/ 0 60000 65536"/>
                  <a:gd name="T11" fmla="*/ 0 60000 65536"/>
                  <a:gd name="T12" fmla="*/ 0 60000 65536"/>
                  <a:gd name="T13" fmla="*/ 0 60000 65536"/>
                  <a:gd name="T14" fmla="*/ 0 60000 65536"/>
                  <a:gd name="T15" fmla="*/ 0 w 38"/>
                  <a:gd name="T16" fmla="*/ 0 h 24"/>
                  <a:gd name="T17" fmla="*/ 38 w 38"/>
                  <a:gd name="T18" fmla="*/ 24 h 24"/>
                </a:gdLst>
                <a:ahLst/>
                <a:cxnLst>
                  <a:cxn ang="T10">
                    <a:pos x="T0" y="T1"/>
                  </a:cxn>
                  <a:cxn ang="T11">
                    <a:pos x="T2" y="T3"/>
                  </a:cxn>
                  <a:cxn ang="T12">
                    <a:pos x="T4" y="T5"/>
                  </a:cxn>
                  <a:cxn ang="T13">
                    <a:pos x="T6" y="T7"/>
                  </a:cxn>
                  <a:cxn ang="T14">
                    <a:pos x="T8" y="T9"/>
                  </a:cxn>
                </a:cxnLst>
                <a:rect l="T15" t="T16" r="T17" b="T18"/>
                <a:pathLst>
                  <a:path w="38" h="24">
                    <a:moveTo>
                      <a:pt x="0" y="7"/>
                    </a:moveTo>
                    <a:lnTo>
                      <a:pt x="32" y="0"/>
                    </a:lnTo>
                    <a:lnTo>
                      <a:pt x="37" y="13"/>
                    </a:lnTo>
                    <a:lnTo>
                      <a:pt x="2" y="23"/>
                    </a:lnTo>
                    <a:lnTo>
                      <a:pt x="0" y="7"/>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73" name="Freeform 39">
                <a:extLst>
                  <a:ext uri="{FF2B5EF4-FFF2-40B4-BE49-F238E27FC236}">
                    <a16:creationId xmlns:a16="http://schemas.microsoft.com/office/drawing/2014/main" id="{31AA9F8E-ECEE-4768-8A76-6743FEAE03A5}"/>
                  </a:ext>
                </a:extLst>
              </p:cNvPr>
              <p:cNvSpPr>
                <a:spLocks/>
              </p:cNvSpPr>
              <p:nvPr/>
            </p:nvSpPr>
            <p:spPr bwMode="auto">
              <a:xfrm>
                <a:off x="1568" y="1652"/>
                <a:ext cx="33" cy="31"/>
              </a:xfrm>
              <a:custGeom>
                <a:avLst/>
                <a:gdLst>
                  <a:gd name="T0" fmla="*/ 0 w 33"/>
                  <a:gd name="T1" fmla="*/ 21 h 31"/>
                  <a:gd name="T2" fmla="*/ 2 w 33"/>
                  <a:gd name="T3" fmla="*/ 25 h 31"/>
                  <a:gd name="T4" fmla="*/ 7 w 33"/>
                  <a:gd name="T5" fmla="*/ 22 h 31"/>
                  <a:gd name="T6" fmla="*/ 10 w 33"/>
                  <a:gd name="T7" fmla="*/ 30 h 31"/>
                  <a:gd name="T8" fmla="*/ 17 w 33"/>
                  <a:gd name="T9" fmla="*/ 30 h 31"/>
                  <a:gd name="T10" fmla="*/ 17 w 33"/>
                  <a:gd name="T11" fmla="*/ 30 h 31"/>
                  <a:gd name="T12" fmla="*/ 21 w 33"/>
                  <a:gd name="T13" fmla="*/ 27 h 31"/>
                  <a:gd name="T14" fmla="*/ 26 w 33"/>
                  <a:gd name="T15" fmla="*/ 25 h 31"/>
                  <a:gd name="T16" fmla="*/ 26 w 33"/>
                  <a:gd name="T17" fmla="*/ 25 h 31"/>
                  <a:gd name="T18" fmla="*/ 30 w 33"/>
                  <a:gd name="T19" fmla="*/ 22 h 31"/>
                  <a:gd name="T20" fmla="*/ 32 w 33"/>
                  <a:gd name="T21" fmla="*/ 17 h 31"/>
                  <a:gd name="T22" fmla="*/ 27 w 33"/>
                  <a:gd name="T23" fmla="*/ 10 h 31"/>
                  <a:gd name="T24" fmla="*/ 32 w 33"/>
                  <a:gd name="T25" fmla="*/ 7 h 31"/>
                  <a:gd name="T26" fmla="*/ 30 w 33"/>
                  <a:gd name="T27" fmla="*/ 4 h 31"/>
                  <a:gd name="T28" fmla="*/ 24 w 33"/>
                  <a:gd name="T29" fmla="*/ 4 h 31"/>
                  <a:gd name="T30" fmla="*/ 24 w 33"/>
                  <a:gd name="T31" fmla="*/ 4 h 31"/>
                  <a:gd name="T32" fmla="*/ 21 w 33"/>
                  <a:gd name="T33" fmla="*/ 0 h 31"/>
                  <a:gd name="T34" fmla="*/ 17 w 33"/>
                  <a:gd name="T35" fmla="*/ 2 h 31"/>
                  <a:gd name="T36" fmla="*/ 13 w 33"/>
                  <a:gd name="T37" fmla="*/ 5 h 31"/>
                  <a:gd name="T38" fmla="*/ 5 w 33"/>
                  <a:gd name="T39" fmla="*/ 10 h 31"/>
                  <a:gd name="T40" fmla="*/ 5 w 33"/>
                  <a:gd name="T41" fmla="*/ 10 h 31"/>
                  <a:gd name="T42" fmla="*/ 1 w 33"/>
                  <a:gd name="T43" fmla="*/ 12 h 31"/>
                  <a:gd name="T44" fmla="*/ 2 w 33"/>
                  <a:gd name="T45" fmla="*/ 15 h 31"/>
                  <a:gd name="T46" fmla="*/ 2 w 33"/>
                  <a:gd name="T47" fmla="*/ 15 h 31"/>
                  <a:gd name="T48" fmla="*/ 0 w 33"/>
                  <a:gd name="T49" fmla="*/ 21 h 31"/>
                  <a:gd name="T50" fmla="*/ 0 w 33"/>
                  <a:gd name="T51" fmla="*/ 21 h 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1"/>
                  <a:gd name="T80" fmla="*/ 33 w 33"/>
                  <a:gd name="T81" fmla="*/ 31 h 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1">
                    <a:moveTo>
                      <a:pt x="0" y="21"/>
                    </a:moveTo>
                    <a:lnTo>
                      <a:pt x="2" y="25"/>
                    </a:lnTo>
                    <a:lnTo>
                      <a:pt x="7" y="22"/>
                    </a:lnTo>
                    <a:lnTo>
                      <a:pt x="10" y="30"/>
                    </a:lnTo>
                    <a:lnTo>
                      <a:pt x="17" y="30"/>
                    </a:lnTo>
                    <a:lnTo>
                      <a:pt x="21" y="27"/>
                    </a:lnTo>
                    <a:lnTo>
                      <a:pt x="26" y="25"/>
                    </a:lnTo>
                    <a:lnTo>
                      <a:pt x="30" y="22"/>
                    </a:lnTo>
                    <a:lnTo>
                      <a:pt x="32" y="17"/>
                    </a:lnTo>
                    <a:lnTo>
                      <a:pt x="27" y="10"/>
                    </a:lnTo>
                    <a:lnTo>
                      <a:pt x="32" y="7"/>
                    </a:lnTo>
                    <a:lnTo>
                      <a:pt x="30" y="4"/>
                    </a:lnTo>
                    <a:lnTo>
                      <a:pt x="24" y="4"/>
                    </a:lnTo>
                    <a:lnTo>
                      <a:pt x="21" y="0"/>
                    </a:lnTo>
                    <a:lnTo>
                      <a:pt x="17" y="2"/>
                    </a:lnTo>
                    <a:lnTo>
                      <a:pt x="13" y="5"/>
                    </a:lnTo>
                    <a:lnTo>
                      <a:pt x="5" y="10"/>
                    </a:lnTo>
                    <a:lnTo>
                      <a:pt x="1" y="12"/>
                    </a:lnTo>
                    <a:lnTo>
                      <a:pt x="2" y="15"/>
                    </a:lnTo>
                    <a:lnTo>
                      <a:pt x="0" y="21"/>
                    </a:lnTo>
                  </a:path>
                </a:pathLst>
              </a:custGeom>
              <a:solidFill>
                <a:srgbClr val="E6E6E6"/>
              </a:solidFill>
              <a:ln w="12700" cap="rnd" cmpd="sng">
                <a:solidFill>
                  <a:schemeClr val="tx1"/>
                </a:solidFill>
                <a:prstDash val="solid"/>
                <a:round/>
                <a:headEnd/>
                <a:tailEnd/>
              </a:ln>
            </p:spPr>
            <p:txBody>
              <a:bodyPr/>
              <a:lstStyle/>
              <a:p>
                <a:endParaRPr lang="en-AU"/>
              </a:p>
            </p:txBody>
          </p:sp>
          <p:sp>
            <p:nvSpPr>
              <p:cNvPr id="274" name="Line 40">
                <a:extLst>
                  <a:ext uri="{FF2B5EF4-FFF2-40B4-BE49-F238E27FC236}">
                    <a16:creationId xmlns:a16="http://schemas.microsoft.com/office/drawing/2014/main" id="{A0B4BE89-585C-4E47-BBA4-F19B4D436A87}"/>
                  </a:ext>
                </a:extLst>
              </p:cNvPr>
              <p:cNvSpPr>
                <a:spLocks noChangeShapeType="1"/>
              </p:cNvSpPr>
              <p:nvPr/>
            </p:nvSpPr>
            <p:spPr bwMode="auto">
              <a:xfrm flipV="1">
                <a:off x="1549" y="1649"/>
                <a:ext cx="18" cy="1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75" name="Line 41">
                <a:extLst>
                  <a:ext uri="{FF2B5EF4-FFF2-40B4-BE49-F238E27FC236}">
                    <a16:creationId xmlns:a16="http://schemas.microsoft.com/office/drawing/2014/main" id="{F57BC955-51C8-4583-AF65-32309CDC389E}"/>
                  </a:ext>
                </a:extLst>
              </p:cNvPr>
              <p:cNvSpPr>
                <a:spLocks noChangeShapeType="1"/>
              </p:cNvSpPr>
              <p:nvPr/>
            </p:nvSpPr>
            <p:spPr bwMode="auto">
              <a:xfrm flipV="1">
                <a:off x="1552" y="1645"/>
                <a:ext cx="17" cy="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76" name="Freeform 42">
                <a:extLst>
                  <a:ext uri="{FF2B5EF4-FFF2-40B4-BE49-F238E27FC236}">
                    <a16:creationId xmlns:a16="http://schemas.microsoft.com/office/drawing/2014/main" id="{28DAC6BB-A4B7-462E-9CFF-9B498BECDE0B}"/>
                  </a:ext>
                </a:extLst>
              </p:cNvPr>
              <p:cNvSpPr>
                <a:spLocks/>
              </p:cNvSpPr>
              <p:nvPr/>
            </p:nvSpPr>
            <p:spPr bwMode="auto">
              <a:xfrm>
                <a:off x="1550" y="1639"/>
                <a:ext cx="38" cy="30"/>
              </a:xfrm>
              <a:custGeom>
                <a:avLst/>
                <a:gdLst>
                  <a:gd name="T0" fmla="*/ 31 w 38"/>
                  <a:gd name="T1" fmla="*/ 21 h 30"/>
                  <a:gd name="T2" fmla="*/ 31 w 38"/>
                  <a:gd name="T3" fmla="*/ 21 h 30"/>
                  <a:gd name="T4" fmla="*/ 29 w 38"/>
                  <a:gd name="T5" fmla="*/ 18 h 30"/>
                  <a:gd name="T6" fmla="*/ 37 w 38"/>
                  <a:gd name="T7" fmla="*/ 13 h 30"/>
                  <a:gd name="T8" fmla="*/ 28 w 38"/>
                  <a:gd name="T9" fmla="*/ 0 h 30"/>
                  <a:gd name="T10" fmla="*/ 21 w 38"/>
                  <a:gd name="T11" fmla="*/ 4 h 30"/>
                  <a:gd name="T12" fmla="*/ 19 w 38"/>
                  <a:gd name="T13" fmla="*/ 1 h 30"/>
                  <a:gd name="T14" fmla="*/ 12 w 38"/>
                  <a:gd name="T15" fmla="*/ 5 h 30"/>
                  <a:gd name="T16" fmla="*/ 14 w 38"/>
                  <a:gd name="T17" fmla="*/ 8 h 30"/>
                  <a:gd name="T18" fmla="*/ 5 w 38"/>
                  <a:gd name="T19" fmla="*/ 13 h 30"/>
                  <a:gd name="T20" fmla="*/ 0 w 38"/>
                  <a:gd name="T21" fmla="*/ 21 h 30"/>
                  <a:gd name="T22" fmla="*/ 1 w 38"/>
                  <a:gd name="T23" fmla="*/ 23 h 30"/>
                  <a:gd name="T24" fmla="*/ 1 w 38"/>
                  <a:gd name="T25" fmla="*/ 23 h 30"/>
                  <a:gd name="T26" fmla="*/ 4 w 38"/>
                  <a:gd name="T27" fmla="*/ 26 h 30"/>
                  <a:gd name="T28" fmla="*/ 5 w 38"/>
                  <a:gd name="T29" fmla="*/ 29 h 30"/>
                  <a:gd name="T30" fmla="*/ 5 w 38"/>
                  <a:gd name="T31" fmla="*/ 29 h 30"/>
                  <a:gd name="T32" fmla="*/ 14 w 38"/>
                  <a:gd name="T33" fmla="*/ 27 h 30"/>
                  <a:gd name="T34" fmla="*/ 22 w 38"/>
                  <a:gd name="T35" fmla="*/ 23 h 30"/>
                  <a:gd name="T36" fmla="*/ 24 w 38"/>
                  <a:gd name="T37" fmla="*/ 26 h 30"/>
                  <a:gd name="T38" fmla="*/ 31 w 38"/>
                  <a:gd name="T39" fmla="*/ 21 h 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8"/>
                  <a:gd name="T61" fmla="*/ 0 h 30"/>
                  <a:gd name="T62" fmla="*/ 38 w 38"/>
                  <a:gd name="T63" fmla="*/ 30 h 3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8" h="30">
                    <a:moveTo>
                      <a:pt x="31" y="21"/>
                    </a:moveTo>
                    <a:lnTo>
                      <a:pt x="31" y="21"/>
                    </a:lnTo>
                    <a:lnTo>
                      <a:pt x="29" y="18"/>
                    </a:lnTo>
                    <a:lnTo>
                      <a:pt x="37" y="13"/>
                    </a:lnTo>
                    <a:lnTo>
                      <a:pt x="28" y="0"/>
                    </a:lnTo>
                    <a:lnTo>
                      <a:pt x="21" y="4"/>
                    </a:lnTo>
                    <a:lnTo>
                      <a:pt x="19" y="1"/>
                    </a:lnTo>
                    <a:lnTo>
                      <a:pt x="12" y="5"/>
                    </a:lnTo>
                    <a:lnTo>
                      <a:pt x="14" y="8"/>
                    </a:lnTo>
                    <a:lnTo>
                      <a:pt x="5" y="13"/>
                    </a:lnTo>
                    <a:lnTo>
                      <a:pt x="0" y="21"/>
                    </a:lnTo>
                    <a:lnTo>
                      <a:pt x="1" y="23"/>
                    </a:lnTo>
                    <a:lnTo>
                      <a:pt x="4" y="26"/>
                    </a:lnTo>
                    <a:lnTo>
                      <a:pt x="5" y="29"/>
                    </a:lnTo>
                    <a:lnTo>
                      <a:pt x="14" y="27"/>
                    </a:lnTo>
                    <a:lnTo>
                      <a:pt x="22" y="23"/>
                    </a:lnTo>
                    <a:lnTo>
                      <a:pt x="24" y="26"/>
                    </a:lnTo>
                    <a:lnTo>
                      <a:pt x="31" y="21"/>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77" name="Freeform 43">
                <a:extLst>
                  <a:ext uri="{FF2B5EF4-FFF2-40B4-BE49-F238E27FC236}">
                    <a16:creationId xmlns:a16="http://schemas.microsoft.com/office/drawing/2014/main" id="{90B00111-A1B8-428D-9E04-A787CF3845CC}"/>
                  </a:ext>
                </a:extLst>
              </p:cNvPr>
              <p:cNvSpPr>
                <a:spLocks/>
              </p:cNvSpPr>
              <p:nvPr/>
            </p:nvSpPr>
            <p:spPr bwMode="auto">
              <a:xfrm>
                <a:off x="1551" y="1647"/>
                <a:ext cx="39" cy="23"/>
              </a:xfrm>
              <a:custGeom>
                <a:avLst/>
                <a:gdLst>
                  <a:gd name="T0" fmla="*/ 0 w 39"/>
                  <a:gd name="T1" fmla="*/ 9 h 23"/>
                  <a:gd name="T2" fmla="*/ 33 w 39"/>
                  <a:gd name="T3" fmla="*/ 0 h 23"/>
                  <a:gd name="T4" fmla="*/ 38 w 39"/>
                  <a:gd name="T5" fmla="*/ 12 h 23"/>
                  <a:gd name="T6" fmla="*/ 2 w 39"/>
                  <a:gd name="T7" fmla="*/ 22 h 23"/>
                  <a:gd name="T8" fmla="*/ 0 w 39"/>
                  <a:gd name="T9" fmla="*/ 9 h 23"/>
                  <a:gd name="T10" fmla="*/ 0 w 39"/>
                  <a:gd name="T11" fmla="*/ 9 h 23"/>
                  <a:gd name="T12" fmla="*/ 0 60000 65536"/>
                  <a:gd name="T13" fmla="*/ 0 60000 65536"/>
                  <a:gd name="T14" fmla="*/ 0 60000 65536"/>
                  <a:gd name="T15" fmla="*/ 0 60000 65536"/>
                  <a:gd name="T16" fmla="*/ 0 60000 65536"/>
                  <a:gd name="T17" fmla="*/ 0 60000 65536"/>
                  <a:gd name="T18" fmla="*/ 0 w 39"/>
                  <a:gd name="T19" fmla="*/ 0 h 23"/>
                  <a:gd name="T20" fmla="*/ 39 w 39"/>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39" h="23">
                    <a:moveTo>
                      <a:pt x="0" y="9"/>
                    </a:moveTo>
                    <a:lnTo>
                      <a:pt x="33" y="0"/>
                    </a:lnTo>
                    <a:lnTo>
                      <a:pt x="38" y="12"/>
                    </a:lnTo>
                    <a:lnTo>
                      <a:pt x="2" y="22"/>
                    </a:lnTo>
                    <a:lnTo>
                      <a:pt x="0" y="9"/>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78" name="Freeform 44">
                <a:extLst>
                  <a:ext uri="{FF2B5EF4-FFF2-40B4-BE49-F238E27FC236}">
                    <a16:creationId xmlns:a16="http://schemas.microsoft.com/office/drawing/2014/main" id="{F9C63D2C-1A77-452A-847A-76620A25E5D3}"/>
                  </a:ext>
                </a:extLst>
              </p:cNvPr>
              <p:cNvSpPr>
                <a:spLocks/>
              </p:cNvSpPr>
              <p:nvPr/>
            </p:nvSpPr>
            <p:spPr bwMode="auto">
              <a:xfrm>
                <a:off x="1568" y="1637"/>
                <a:ext cx="35" cy="27"/>
              </a:xfrm>
              <a:custGeom>
                <a:avLst/>
                <a:gdLst>
                  <a:gd name="T0" fmla="*/ 1 w 35"/>
                  <a:gd name="T1" fmla="*/ 20 h 27"/>
                  <a:gd name="T2" fmla="*/ 4 w 35"/>
                  <a:gd name="T3" fmla="*/ 23 h 27"/>
                  <a:gd name="T4" fmla="*/ 5 w 35"/>
                  <a:gd name="T5" fmla="*/ 26 h 27"/>
                  <a:gd name="T6" fmla="*/ 18 w 35"/>
                  <a:gd name="T7" fmla="*/ 26 h 27"/>
                  <a:gd name="T8" fmla="*/ 24 w 35"/>
                  <a:gd name="T9" fmla="*/ 21 h 27"/>
                  <a:gd name="T10" fmla="*/ 22 w 35"/>
                  <a:gd name="T11" fmla="*/ 19 h 27"/>
                  <a:gd name="T12" fmla="*/ 26 w 35"/>
                  <a:gd name="T13" fmla="*/ 16 h 27"/>
                  <a:gd name="T14" fmla="*/ 31 w 35"/>
                  <a:gd name="T15" fmla="*/ 10 h 27"/>
                  <a:gd name="T16" fmla="*/ 28 w 35"/>
                  <a:gd name="T17" fmla="*/ 8 h 27"/>
                  <a:gd name="T18" fmla="*/ 34 w 35"/>
                  <a:gd name="T19" fmla="*/ 5 h 27"/>
                  <a:gd name="T20" fmla="*/ 31 w 35"/>
                  <a:gd name="T21" fmla="*/ 0 h 27"/>
                  <a:gd name="T22" fmla="*/ 25 w 35"/>
                  <a:gd name="T23" fmla="*/ 2 h 27"/>
                  <a:gd name="T24" fmla="*/ 24 w 35"/>
                  <a:gd name="T25" fmla="*/ 0 h 27"/>
                  <a:gd name="T26" fmla="*/ 17 w 35"/>
                  <a:gd name="T27" fmla="*/ 1 h 27"/>
                  <a:gd name="T28" fmla="*/ 12 w 35"/>
                  <a:gd name="T29" fmla="*/ 4 h 27"/>
                  <a:gd name="T30" fmla="*/ 12 w 35"/>
                  <a:gd name="T31" fmla="*/ 4 h 27"/>
                  <a:gd name="T32" fmla="*/ 7 w 35"/>
                  <a:gd name="T33" fmla="*/ 6 h 27"/>
                  <a:gd name="T34" fmla="*/ 0 w 35"/>
                  <a:gd name="T35" fmla="*/ 17 h 27"/>
                  <a:gd name="T36" fmla="*/ 1 w 35"/>
                  <a:gd name="T37" fmla="*/ 20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
                  <a:gd name="T58" fmla="*/ 0 h 27"/>
                  <a:gd name="T59" fmla="*/ 35 w 35"/>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 h="27">
                    <a:moveTo>
                      <a:pt x="1" y="20"/>
                    </a:moveTo>
                    <a:lnTo>
                      <a:pt x="4" y="23"/>
                    </a:lnTo>
                    <a:lnTo>
                      <a:pt x="5" y="26"/>
                    </a:lnTo>
                    <a:lnTo>
                      <a:pt x="18" y="26"/>
                    </a:lnTo>
                    <a:lnTo>
                      <a:pt x="24" y="21"/>
                    </a:lnTo>
                    <a:lnTo>
                      <a:pt x="22" y="19"/>
                    </a:lnTo>
                    <a:lnTo>
                      <a:pt x="26" y="16"/>
                    </a:lnTo>
                    <a:lnTo>
                      <a:pt x="31" y="10"/>
                    </a:lnTo>
                    <a:lnTo>
                      <a:pt x="28" y="8"/>
                    </a:lnTo>
                    <a:lnTo>
                      <a:pt x="34" y="5"/>
                    </a:lnTo>
                    <a:lnTo>
                      <a:pt x="31" y="0"/>
                    </a:lnTo>
                    <a:lnTo>
                      <a:pt x="25" y="2"/>
                    </a:lnTo>
                    <a:lnTo>
                      <a:pt x="24" y="0"/>
                    </a:lnTo>
                    <a:lnTo>
                      <a:pt x="17" y="1"/>
                    </a:lnTo>
                    <a:lnTo>
                      <a:pt x="12" y="4"/>
                    </a:lnTo>
                    <a:lnTo>
                      <a:pt x="7" y="6"/>
                    </a:lnTo>
                    <a:lnTo>
                      <a:pt x="0" y="17"/>
                    </a:lnTo>
                    <a:lnTo>
                      <a:pt x="1" y="20"/>
                    </a:lnTo>
                  </a:path>
                </a:pathLst>
              </a:custGeom>
              <a:solidFill>
                <a:srgbClr val="E6E6E6"/>
              </a:solidFill>
              <a:ln w="12700" cap="rnd" cmpd="sng">
                <a:solidFill>
                  <a:schemeClr val="tx1"/>
                </a:solidFill>
                <a:prstDash val="solid"/>
                <a:round/>
                <a:headEnd/>
                <a:tailEnd/>
              </a:ln>
            </p:spPr>
            <p:txBody>
              <a:bodyPr/>
              <a:lstStyle/>
              <a:p>
                <a:endParaRPr lang="en-AU"/>
              </a:p>
            </p:txBody>
          </p:sp>
          <p:sp>
            <p:nvSpPr>
              <p:cNvPr id="279" name="Line 45">
                <a:extLst>
                  <a:ext uri="{FF2B5EF4-FFF2-40B4-BE49-F238E27FC236}">
                    <a16:creationId xmlns:a16="http://schemas.microsoft.com/office/drawing/2014/main" id="{E0E373DE-439D-4AF9-9F3A-1C4E2BE8C6FD}"/>
                  </a:ext>
                </a:extLst>
              </p:cNvPr>
              <p:cNvSpPr>
                <a:spLocks noChangeShapeType="1"/>
              </p:cNvSpPr>
              <p:nvPr/>
            </p:nvSpPr>
            <p:spPr bwMode="auto">
              <a:xfrm flipV="1">
                <a:off x="1577" y="1623"/>
                <a:ext cx="20" cy="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80" name="Line 46">
                <a:extLst>
                  <a:ext uri="{FF2B5EF4-FFF2-40B4-BE49-F238E27FC236}">
                    <a16:creationId xmlns:a16="http://schemas.microsoft.com/office/drawing/2014/main" id="{D34C1C13-2B78-4714-B5B3-05E5F33BA149}"/>
                  </a:ext>
                </a:extLst>
              </p:cNvPr>
              <p:cNvSpPr>
                <a:spLocks noChangeShapeType="1"/>
              </p:cNvSpPr>
              <p:nvPr/>
            </p:nvSpPr>
            <p:spPr bwMode="auto">
              <a:xfrm flipV="1">
                <a:off x="1577" y="1622"/>
                <a:ext cx="17" cy="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81" name="Freeform 47">
                <a:extLst>
                  <a:ext uri="{FF2B5EF4-FFF2-40B4-BE49-F238E27FC236}">
                    <a16:creationId xmlns:a16="http://schemas.microsoft.com/office/drawing/2014/main" id="{DF4BCEFC-C37F-4AB6-B219-B27D44A8113E}"/>
                  </a:ext>
                </a:extLst>
              </p:cNvPr>
              <p:cNvSpPr>
                <a:spLocks/>
              </p:cNvSpPr>
              <p:nvPr/>
            </p:nvSpPr>
            <p:spPr bwMode="auto">
              <a:xfrm>
                <a:off x="1581" y="1615"/>
                <a:ext cx="37" cy="31"/>
              </a:xfrm>
              <a:custGeom>
                <a:avLst/>
                <a:gdLst>
                  <a:gd name="T0" fmla="*/ 27 w 37"/>
                  <a:gd name="T1" fmla="*/ 24 h 31"/>
                  <a:gd name="T2" fmla="*/ 36 w 37"/>
                  <a:gd name="T3" fmla="*/ 20 h 31"/>
                  <a:gd name="T4" fmla="*/ 34 w 37"/>
                  <a:gd name="T5" fmla="*/ 17 h 31"/>
                  <a:gd name="T6" fmla="*/ 34 w 37"/>
                  <a:gd name="T7" fmla="*/ 17 h 31"/>
                  <a:gd name="T8" fmla="*/ 26 w 37"/>
                  <a:gd name="T9" fmla="*/ 2 h 31"/>
                  <a:gd name="T10" fmla="*/ 26 w 37"/>
                  <a:gd name="T11" fmla="*/ 2 h 31"/>
                  <a:gd name="T12" fmla="*/ 24 w 37"/>
                  <a:gd name="T13" fmla="*/ 0 h 31"/>
                  <a:gd name="T14" fmla="*/ 16 w 37"/>
                  <a:gd name="T15" fmla="*/ 4 h 31"/>
                  <a:gd name="T16" fmla="*/ 11 w 37"/>
                  <a:gd name="T17" fmla="*/ 11 h 31"/>
                  <a:gd name="T18" fmla="*/ 11 w 37"/>
                  <a:gd name="T19" fmla="*/ 11 h 31"/>
                  <a:gd name="T20" fmla="*/ 5 w 37"/>
                  <a:gd name="T21" fmla="*/ 18 h 31"/>
                  <a:gd name="T22" fmla="*/ 5 w 37"/>
                  <a:gd name="T23" fmla="*/ 18 h 31"/>
                  <a:gd name="T24" fmla="*/ 0 w 37"/>
                  <a:gd name="T25" fmla="*/ 27 h 31"/>
                  <a:gd name="T26" fmla="*/ 1 w 37"/>
                  <a:gd name="T27" fmla="*/ 30 h 31"/>
                  <a:gd name="T28" fmla="*/ 9 w 37"/>
                  <a:gd name="T29" fmla="*/ 27 h 31"/>
                  <a:gd name="T30" fmla="*/ 9 w 37"/>
                  <a:gd name="T31" fmla="*/ 27 h 31"/>
                  <a:gd name="T32" fmla="*/ 19 w 37"/>
                  <a:gd name="T33" fmla="*/ 25 h 31"/>
                  <a:gd name="T34" fmla="*/ 19 w 37"/>
                  <a:gd name="T35" fmla="*/ 25 h 31"/>
                  <a:gd name="T36" fmla="*/ 27 w 37"/>
                  <a:gd name="T37" fmla="*/ 24 h 31"/>
                  <a:gd name="T38" fmla="*/ 27 w 37"/>
                  <a:gd name="T39" fmla="*/ 24 h 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7"/>
                  <a:gd name="T61" fmla="*/ 0 h 31"/>
                  <a:gd name="T62" fmla="*/ 37 w 37"/>
                  <a:gd name="T63" fmla="*/ 31 h 3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7" h="31">
                    <a:moveTo>
                      <a:pt x="27" y="24"/>
                    </a:moveTo>
                    <a:lnTo>
                      <a:pt x="36" y="20"/>
                    </a:lnTo>
                    <a:lnTo>
                      <a:pt x="34" y="17"/>
                    </a:lnTo>
                    <a:lnTo>
                      <a:pt x="26" y="2"/>
                    </a:lnTo>
                    <a:lnTo>
                      <a:pt x="24" y="0"/>
                    </a:lnTo>
                    <a:lnTo>
                      <a:pt x="16" y="4"/>
                    </a:lnTo>
                    <a:lnTo>
                      <a:pt x="11" y="11"/>
                    </a:lnTo>
                    <a:lnTo>
                      <a:pt x="5" y="18"/>
                    </a:lnTo>
                    <a:lnTo>
                      <a:pt x="0" y="27"/>
                    </a:lnTo>
                    <a:lnTo>
                      <a:pt x="1" y="30"/>
                    </a:lnTo>
                    <a:lnTo>
                      <a:pt x="9" y="27"/>
                    </a:lnTo>
                    <a:lnTo>
                      <a:pt x="19" y="25"/>
                    </a:lnTo>
                    <a:lnTo>
                      <a:pt x="27" y="24"/>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82" name="Freeform 48">
                <a:extLst>
                  <a:ext uri="{FF2B5EF4-FFF2-40B4-BE49-F238E27FC236}">
                    <a16:creationId xmlns:a16="http://schemas.microsoft.com/office/drawing/2014/main" id="{B6C39D6F-83FD-4F3C-9F02-9E88492615F3}"/>
                  </a:ext>
                </a:extLst>
              </p:cNvPr>
              <p:cNvSpPr>
                <a:spLocks/>
              </p:cNvSpPr>
              <p:nvPr/>
            </p:nvSpPr>
            <p:spPr bwMode="auto">
              <a:xfrm>
                <a:off x="1578" y="1623"/>
                <a:ext cx="39" cy="23"/>
              </a:xfrm>
              <a:custGeom>
                <a:avLst/>
                <a:gdLst>
                  <a:gd name="T0" fmla="*/ 0 w 39"/>
                  <a:gd name="T1" fmla="*/ 8 h 23"/>
                  <a:gd name="T2" fmla="*/ 33 w 39"/>
                  <a:gd name="T3" fmla="*/ 0 h 23"/>
                  <a:gd name="T4" fmla="*/ 38 w 39"/>
                  <a:gd name="T5" fmla="*/ 11 h 23"/>
                  <a:gd name="T6" fmla="*/ 4 w 39"/>
                  <a:gd name="T7" fmla="*/ 22 h 23"/>
                  <a:gd name="T8" fmla="*/ 0 w 39"/>
                  <a:gd name="T9" fmla="*/ 8 h 23"/>
                  <a:gd name="T10" fmla="*/ 0 w 39"/>
                  <a:gd name="T11" fmla="*/ 8 h 23"/>
                  <a:gd name="T12" fmla="*/ 0 60000 65536"/>
                  <a:gd name="T13" fmla="*/ 0 60000 65536"/>
                  <a:gd name="T14" fmla="*/ 0 60000 65536"/>
                  <a:gd name="T15" fmla="*/ 0 60000 65536"/>
                  <a:gd name="T16" fmla="*/ 0 60000 65536"/>
                  <a:gd name="T17" fmla="*/ 0 60000 65536"/>
                  <a:gd name="T18" fmla="*/ 0 w 39"/>
                  <a:gd name="T19" fmla="*/ 0 h 23"/>
                  <a:gd name="T20" fmla="*/ 39 w 39"/>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39" h="23">
                    <a:moveTo>
                      <a:pt x="0" y="8"/>
                    </a:moveTo>
                    <a:lnTo>
                      <a:pt x="33" y="0"/>
                    </a:lnTo>
                    <a:lnTo>
                      <a:pt x="38" y="11"/>
                    </a:lnTo>
                    <a:lnTo>
                      <a:pt x="4" y="22"/>
                    </a:lnTo>
                    <a:lnTo>
                      <a:pt x="0" y="8"/>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83" name="Freeform 49">
                <a:extLst>
                  <a:ext uri="{FF2B5EF4-FFF2-40B4-BE49-F238E27FC236}">
                    <a16:creationId xmlns:a16="http://schemas.microsoft.com/office/drawing/2014/main" id="{ABF0CA5C-BF00-4F85-84F2-82E31D400E84}"/>
                  </a:ext>
                </a:extLst>
              </p:cNvPr>
              <p:cNvSpPr>
                <a:spLocks/>
              </p:cNvSpPr>
              <p:nvPr/>
            </p:nvSpPr>
            <p:spPr bwMode="auto">
              <a:xfrm>
                <a:off x="1597" y="1611"/>
                <a:ext cx="33" cy="25"/>
              </a:xfrm>
              <a:custGeom>
                <a:avLst/>
                <a:gdLst>
                  <a:gd name="T0" fmla="*/ 1 w 33"/>
                  <a:gd name="T1" fmla="*/ 21 h 25"/>
                  <a:gd name="T2" fmla="*/ 1 w 33"/>
                  <a:gd name="T3" fmla="*/ 21 h 25"/>
                  <a:gd name="T4" fmla="*/ 7 w 33"/>
                  <a:gd name="T5" fmla="*/ 21 h 25"/>
                  <a:gd name="T6" fmla="*/ 8 w 33"/>
                  <a:gd name="T7" fmla="*/ 24 h 25"/>
                  <a:gd name="T8" fmla="*/ 16 w 33"/>
                  <a:gd name="T9" fmla="*/ 24 h 25"/>
                  <a:gd name="T10" fmla="*/ 16 w 33"/>
                  <a:gd name="T11" fmla="*/ 24 h 25"/>
                  <a:gd name="T12" fmla="*/ 21 w 33"/>
                  <a:gd name="T13" fmla="*/ 24 h 25"/>
                  <a:gd name="T14" fmla="*/ 26 w 33"/>
                  <a:gd name="T15" fmla="*/ 21 h 25"/>
                  <a:gd name="T16" fmla="*/ 23 w 33"/>
                  <a:gd name="T17" fmla="*/ 18 h 25"/>
                  <a:gd name="T18" fmla="*/ 27 w 33"/>
                  <a:gd name="T19" fmla="*/ 16 h 25"/>
                  <a:gd name="T20" fmla="*/ 30 w 33"/>
                  <a:gd name="T21" fmla="*/ 11 h 25"/>
                  <a:gd name="T22" fmla="*/ 29 w 33"/>
                  <a:gd name="T23" fmla="*/ 8 h 25"/>
                  <a:gd name="T24" fmla="*/ 32 w 33"/>
                  <a:gd name="T25" fmla="*/ 2 h 25"/>
                  <a:gd name="T26" fmla="*/ 30 w 33"/>
                  <a:gd name="T27" fmla="*/ 0 h 25"/>
                  <a:gd name="T28" fmla="*/ 26 w 33"/>
                  <a:gd name="T29" fmla="*/ 2 h 25"/>
                  <a:gd name="T30" fmla="*/ 23 w 33"/>
                  <a:gd name="T31" fmla="*/ 0 h 25"/>
                  <a:gd name="T32" fmla="*/ 17 w 33"/>
                  <a:gd name="T33" fmla="*/ 0 h 25"/>
                  <a:gd name="T34" fmla="*/ 13 w 33"/>
                  <a:gd name="T35" fmla="*/ 2 h 25"/>
                  <a:gd name="T36" fmla="*/ 13 w 33"/>
                  <a:gd name="T37" fmla="*/ 2 h 25"/>
                  <a:gd name="T38" fmla="*/ 8 w 33"/>
                  <a:gd name="T39" fmla="*/ 5 h 25"/>
                  <a:gd name="T40" fmla="*/ 5 w 33"/>
                  <a:gd name="T41" fmla="*/ 7 h 25"/>
                  <a:gd name="T42" fmla="*/ 5 w 33"/>
                  <a:gd name="T43" fmla="*/ 7 h 25"/>
                  <a:gd name="T44" fmla="*/ 2 w 33"/>
                  <a:gd name="T45" fmla="*/ 12 h 25"/>
                  <a:gd name="T46" fmla="*/ 4 w 33"/>
                  <a:gd name="T47" fmla="*/ 15 h 25"/>
                  <a:gd name="T48" fmla="*/ 0 w 33"/>
                  <a:gd name="T49" fmla="*/ 18 h 25"/>
                  <a:gd name="T50" fmla="*/ 1 w 33"/>
                  <a:gd name="T51" fmla="*/ 21 h 2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25"/>
                  <a:gd name="T80" fmla="*/ 33 w 33"/>
                  <a:gd name="T81" fmla="*/ 25 h 2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25">
                    <a:moveTo>
                      <a:pt x="1" y="21"/>
                    </a:moveTo>
                    <a:lnTo>
                      <a:pt x="1" y="21"/>
                    </a:lnTo>
                    <a:lnTo>
                      <a:pt x="7" y="21"/>
                    </a:lnTo>
                    <a:lnTo>
                      <a:pt x="8" y="24"/>
                    </a:lnTo>
                    <a:lnTo>
                      <a:pt x="16" y="24"/>
                    </a:lnTo>
                    <a:lnTo>
                      <a:pt x="21" y="24"/>
                    </a:lnTo>
                    <a:lnTo>
                      <a:pt x="26" y="21"/>
                    </a:lnTo>
                    <a:lnTo>
                      <a:pt x="23" y="18"/>
                    </a:lnTo>
                    <a:lnTo>
                      <a:pt x="27" y="16"/>
                    </a:lnTo>
                    <a:lnTo>
                      <a:pt x="30" y="11"/>
                    </a:lnTo>
                    <a:lnTo>
                      <a:pt x="29" y="8"/>
                    </a:lnTo>
                    <a:lnTo>
                      <a:pt x="32" y="2"/>
                    </a:lnTo>
                    <a:lnTo>
                      <a:pt x="30" y="0"/>
                    </a:lnTo>
                    <a:lnTo>
                      <a:pt x="26" y="2"/>
                    </a:lnTo>
                    <a:lnTo>
                      <a:pt x="23" y="0"/>
                    </a:lnTo>
                    <a:lnTo>
                      <a:pt x="17" y="0"/>
                    </a:lnTo>
                    <a:lnTo>
                      <a:pt x="13" y="2"/>
                    </a:lnTo>
                    <a:lnTo>
                      <a:pt x="8" y="5"/>
                    </a:lnTo>
                    <a:lnTo>
                      <a:pt x="5" y="7"/>
                    </a:lnTo>
                    <a:lnTo>
                      <a:pt x="2" y="12"/>
                    </a:lnTo>
                    <a:lnTo>
                      <a:pt x="4" y="15"/>
                    </a:lnTo>
                    <a:lnTo>
                      <a:pt x="0" y="18"/>
                    </a:lnTo>
                    <a:lnTo>
                      <a:pt x="1" y="21"/>
                    </a:lnTo>
                  </a:path>
                </a:pathLst>
              </a:custGeom>
              <a:solidFill>
                <a:srgbClr val="E6E6E6"/>
              </a:solidFill>
              <a:ln w="12700" cap="rnd" cmpd="sng">
                <a:solidFill>
                  <a:schemeClr val="tx1"/>
                </a:solidFill>
                <a:prstDash val="solid"/>
                <a:round/>
                <a:headEnd/>
                <a:tailEnd/>
              </a:ln>
            </p:spPr>
            <p:txBody>
              <a:bodyPr/>
              <a:lstStyle/>
              <a:p>
                <a:endParaRPr lang="en-AU"/>
              </a:p>
            </p:txBody>
          </p:sp>
          <p:sp>
            <p:nvSpPr>
              <p:cNvPr id="284" name="Line 50">
                <a:extLst>
                  <a:ext uri="{FF2B5EF4-FFF2-40B4-BE49-F238E27FC236}">
                    <a16:creationId xmlns:a16="http://schemas.microsoft.com/office/drawing/2014/main" id="{00753E0D-92BC-4032-97E7-B458F48CA12D}"/>
                  </a:ext>
                </a:extLst>
              </p:cNvPr>
              <p:cNvSpPr>
                <a:spLocks noChangeShapeType="1"/>
              </p:cNvSpPr>
              <p:nvPr/>
            </p:nvSpPr>
            <p:spPr bwMode="auto">
              <a:xfrm flipV="1">
                <a:off x="1607" y="1614"/>
                <a:ext cx="17" cy="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85" name="Line 51">
                <a:extLst>
                  <a:ext uri="{FF2B5EF4-FFF2-40B4-BE49-F238E27FC236}">
                    <a16:creationId xmlns:a16="http://schemas.microsoft.com/office/drawing/2014/main" id="{535D190E-641E-4B9F-AB72-43D2C55FB2F6}"/>
                  </a:ext>
                </a:extLst>
              </p:cNvPr>
              <p:cNvSpPr>
                <a:spLocks noChangeShapeType="1"/>
              </p:cNvSpPr>
              <p:nvPr/>
            </p:nvSpPr>
            <p:spPr bwMode="auto">
              <a:xfrm flipV="1">
                <a:off x="1606" y="1609"/>
                <a:ext cx="21" cy="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86" name="Freeform 52">
                <a:extLst>
                  <a:ext uri="{FF2B5EF4-FFF2-40B4-BE49-F238E27FC236}">
                    <a16:creationId xmlns:a16="http://schemas.microsoft.com/office/drawing/2014/main" id="{7853BB2D-6083-4E01-A187-03C45EE48416}"/>
                  </a:ext>
                </a:extLst>
              </p:cNvPr>
              <p:cNvSpPr>
                <a:spLocks/>
              </p:cNvSpPr>
              <p:nvPr/>
            </p:nvSpPr>
            <p:spPr bwMode="auto">
              <a:xfrm>
                <a:off x="1612" y="1601"/>
                <a:ext cx="35" cy="33"/>
              </a:xfrm>
              <a:custGeom>
                <a:avLst/>
                <a:gdLst>
                  <a:gd name="T0" fmla="*/ 27 w 35"/>
                  <a:gd name="T1" fmla="*/ 24 h 33"/>
                  <a:gd name="T2" fmla="*/ 34 w 35"/>
                  <a:gd name="T3" fmla="*/ 20 h 33"/>
                  <a:gd name="T4" fmla="*/ 34 w 35"/>
                  <a:gd name="T5" fmla="*/ 20 h 33"/>
                  <a:gd name="T6" fmla="*/ 32 w 35"/>
                  <a:gd name="T7" fmla="*/ 16 h 33"/>
                  <a:gd name="T8" fmla="*/ 24 w 35"/>
                  <a:gd name="T9" fmla="*/ 2 h 33"/>
                  <a:gd name="T10" fmla="*/ 23 w 35"/>
                  <a:gd name="T11" fmla="*/ 0 h 33"/>
                  <a:gd name="T12" fmla="*/ 23 w 35"/>
                  <a:gd name="T13" fmla="*/ 0 h 33"/>
                  <a:gd name="T14" fmla="*/ 14 w 35"/>
                  <a:gd name="T15" fmla="*/ 4 h 33"/>
                  <a:gd name="T16" fmla="*/ 8 w 35"/>
                  <a:gd name="T17" fmla="*/ 8 h 33"/>
                  <a:gd name="T18" fmla="*/ 8 w 35"/>
                  <a:gd name="T19" fmla="*/ 8 h 33"/>
                  <a:gd name="T20" fmla="*/ 5 w 35"/>
                  <a:gd name="T21" fmla="*/ 20 h 33"/>
                  <a:gd name="T22" fmla="*/ 5 w 35"/>
                  <a:gd name="T23" fmla="*/ 20 h 33"/>
                  <a:gd name="T24" fmla="*/ 0 w 35"/>
                  <a:gd name="T25" fmla="*/ 29 h 33"/>
                  <a:gd name="T26" fmla="*/ 1 w 35"/>
                  <a:gd name="T27" fmla="*/ 32 h 33"/>
                  <a:gd name="T28" fmla="*/ 8 w 35"/>
                  <a:gd name="T29" fmla="*/ 27 h 33"/>
                  <a:gd name="T30" fmla="*/ 10 w 35"/>
                  <a:gd name="T31" fmla="*/ 30 h 33"/>
                  <a:gd name="T32" fmla="*/ 19 w 35"/>
                  <a:gd name="T33" fmla="*/ 29 h 33"/>
                  <a:gd name="T34" fmla="*/ 19 w 35"/>
                  <a:gd name="T35" fmla="*/ 29 h 33"/>
                  <a:gd name="T36" fmla="*/ 27 w 35"/>
                  <a:gd name="T37" fmla="*/ 24 h 33"/>
                  <a:gd name="T38" fmla="*/ 27 w 35"/>
                  <a:gd name="T39" fmla="*/ 24 h 3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5"/>
                  <a:gd name="T61" fmla="*/ 0 h 33"/>
                  <a:gd name="T62" fmla="*/ 35 w 35"/>
                  <a:gd name="T63" fmla="*/ 33 h 3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5" h="33">
                    <a:moveTo>
                      <a:pt x="27" y="24"/>
                    </a:moveTo>
                    <a:lnTo>
                      <a:pt x="34" y="20"/>
                    </a:lnTo>
                    <a:lnTo>
                      <a:pt x="32" y="16"/>
                    </a:lnTo>
                    <a:lnTo>
                      <a:pt x="24" y="2"/>
                    </a:lnTo>
                    <a:lnTo>
                      <a:pt x="23" y="0"/>
                    </a:lnTo>
                    <a:lnTo>
                      <a:pt x="14" y="4"/>
                    </a:lnTo>
                    <a:lnTo>
                      <a:pt x="8" y="8"/>
                    </a:lnTo>
                    <a:lnTo>
                      <a:pt x="5" y="20"/>
                    </a:lnTo>
                    <a:lnTo>
                      <a:pt x="0" y="29"/>
                    </a:lnTo>
                    <a:lnTo>
                      <a:pt x="1" y="32"/>
                    </a:lnTo>
                    <a:lnTo>
                      <a:pt x="8" y="27"/>
                    </a:lnTo>
                    <a:lnTo>
                      <a:pt x="10" y="30"/>
                    </a:lnTo>
                    <a:lnTo>
                      <a:pt x="19" y="29"/>
                    </a:lnTo>
                    <a:lnTo>
                      <a:pt x="27" y="24"/>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87" name="Freeform 53">
                <a:extLst>
                  <a:ext uri="{FF2B5EF4-FFF2-40B4-BE49-F238E27FC236}">
                    <a16:creationId xmlns:a16="http://schemas.microsoft.com/office/drawing/2014/main" id="{F89C56F3-1AEE-429F-858F-185CA69AEFCD}"/>
                  </a:ext>
                </a:extLst>
              </p:cNvPr>
              <p:cNvSpPr>
                <a:spLocks/>
              </p:cNvSpPr>
              <p:nvPr/>
            </p:nvSpPr>
            <p:spPr bwMode="auto">
              <a:xfrm>
                <a:off x="1606" y="1609"/>
                <a:ext cx="40" cy="24"/>
              </a:xfrm>
              <a:custGeom>
                <a:avLst/>
                <a:gdLst>
                  <a:gd name="T0" fmla="*/ 1 w 40"/>
                  <a:gd name="T1" fmla="*/ 10 h 24"/>
                  <a:gd name="T2" fmla="*/ 34 w 40"/>
                  <a:gd name="T3" fmla="*/ 0 h 24"/>
                  <a:gd name="T4" fmla="*/ 39 w 40"/>
                  <a:gd name="T5" fmla="*/ 12 h 24"/>
                  <a:gd name="T6" fmla="*/ 4 w 40"/>
                  <a:gd name="T7" fmla="*/ 23 h 24"/>
                  <a:gd name="T8" fmla="*/ 0 w 40"/>
                  <a:gd name="T9" fmla="*/ 8 h 24"/>
                  <a:gd name="T10" fmla="*/ 1 w 40"/>
                  <a:gd name="T11" fmla="*/ 10 h 24"/>
                  <a:gd name="T12" fmla="*/ 0 60000 65536"/>
                  <a:gd name="T13" fmla="*/ 0 60000 65536"/>
                  <a:gd name="T14" fmla="*/ 0 60000 65536"/>
                  <a:gd name="T15" fmla="*/ 0 60000 65536"/>
                  <a:gd name="T16" fmla="*/ 0 60000 65536"/>
                  <a:gd name="T17" fmla="*/ 0 60000 65536"/>
                  <a:gd name="T18" fmla="*/ 0 w 40"/>
                  <a:gd name="T19" fmla="*/ 0 h 24"/>
                  <a:gd name="T20" fmla="*/ 40 w 40"/>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40" h="24">
                    <a:moveTo>
                      <a:pt x="1" y="10"/>
                    </a:moveTo>
                    <a:lnTo>
                      <a:pt x="34" y="0"/>
                    </a:lnTo>
                    <a:lnTo>
                      <a:pt x="39" y="12"/>
                    </a:lnTo>
                    <a:lnTo>
                      <a:pt x="4" y="23"/>
                    </a:lnTo>
                    <a:lnTo>
                      <a:pt x="0" y="8"/>
                    </a:lnTo>
                    <a:lnTo>
                      <a:pt x="1" y="10"/>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88" name="Freeform 54">
                <a:extLst>
                  <a:ext uri="{FF2B5EF4-FFF2-40B4-BE49-F238E27FC236}">
                    <a16:creationId xmlns:a16="http://schemas.microsoft.com/office/drawing/2014/main" id="{137304EF-9E36-4260-936D-53C0C0B27C47}"/>
                  </a:ext>
                </a:extLst>
              </p:cNvPr>
              <p:cNvSpPr>
                <a:spLocks/>
              </p:cNvSpPr>
              <p:nvPr/>
            </p:nvSpPr>
            <p:spPr bwMode="auto">
              <a:xfrm>
                <a:off x="1630" y="1603"/>
                <a:ext cx="33" cy="25"/>
              </a:xfrm>
              <a:custGeom>
                <a:avLst/>
                <a:gdLst>
                  <a:gd name="T0" fmla="*/ 1 w 33"/>
                  <a:gd name="T1" fmla="*/ 21 h 25"/>
                  <a:gd name="T2" fmla="*/ 1 w 33"/>
                  <a:gd name="T3" fmla="*/ 21 h 25"/>
                  <a:gd name="T4" fmla="*/ 8 w 33"/>
                  <a:gd name="T5" fmla="*/ 21 h 25"/>
                  <a:gd name="T6" fmla="*/ 9 w 33"/>
                  <a:gd name="T7" fmla="*/ 24 h 25"/>
                  <a:gd name="T8" fmla="*/ 15 w 33"/>
                  <a:gd name="T9" fmla="*/ 24 h 25"/>
                  <a:gd name="T10" fmla="*/ 15 w 33"/>
                  <a:gd name="T11" fmla="*/ 24 h 25"/>
                  <a:gd name="T12" fmla="*/ 19 w 33"/>
                  <a:gd name="T13" fmla="*/ 21 h 25"/>
                  <a:gd name="T14" fmla="*/ 23 w 33"/>
                  <a:gd name="T15" fmla="*/ 18 h 25"/>
                  <a:gd name="T16" fmla="*/ 23 w 33"/>
                  <a:gd name="T17" fmla="*/ 18 h 25"/>
                  <a:gd name="T18" fmla="*/ 27 w 33"/>
                  <a:gd name="T19" fmla="*/ 15 h 25"/>
                  <a:gd name="T20" fmla="*/ 30 w 33"/>
                  <a:gd name="T21" fmla="*/ 11 h 25"/>
                  <a:gd name="T22" fmla="*/ 29 w 33"/>
                  <a:gd name="T23" fmla="*/ 8 h 25"/>
                  <a:gd name="T24" fmla="*/ 32 w 33"/>
                  <a:gd name="T25" fmla="*/ 2 h 25"/>
                  <a:gd name="T26" fmla="*/ 30 w 33"/>
                  <a:gd name="T27" fmla="*/ 0 h 25"/>
                  <a:gd name="T28" fmla="*/ 23 w 33"/>
                  <a:gd name="T29" fmla="*/ 0 h 25"/>
                  <a:gd name="T30" fmla="*/ 23 w 33"/>
                  <a:gd name="T31" fmla="*/ 0 h 25"/>
                  <a:gd name="T32" fmla="*/ 18 w 33"/>
                  <a:gd name="T33" fmla="*/ 0 h 25"/>
                  <a:gd name="T34" fmla="*/ 13 w 33"/>
                  <a:gd name="T35" fmla="*/ 2 h 25"/>
                  <a:gd name="T36" fmla="*/ 12 w 33"/>
                  <a:gd name="T37" fmla="*/ 0 h 25"/>
                  <a:gd name="T38" fmla="*/ 8 w 33"/>
                  <a:gd name="T39" fmla="*/ 1 h 25"/>
                  <a:gd name="T40" fmla="*/ 5 w 33"/>
                  <a:gd name="T41" fmla="*/ 7 h 25"/>
                  <a:gd name="T42" fmla="*/ 5 w 33"/>
                  <a:gd name="T43" fmla="*/ 7 h 25"/>
                  <a:gd name="T44" fmla="*/ 2 w 33"/>
                  <a:gd name="T45" fmla="*/ 12 h 25"/>
                  <a:gd name="T46" fmla="*/ 2 w 33"/>
                  <a:gd name="T47" fmla="*/ 12 h 25"/>
                  <a:gd name="T48" fmla="*/ 0 w 33"/>
                  <a:gd name="T49" fmla="*/ 18 h 25"/>
                  <a:gd name="T50" fmla="*/ 1 w 33"/>
                  <a:gd name="T51" fmla="*/ 21 h 2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25"/>
                  <a:gd name="T80" fmla="*/ 33 w 33"/>
                  <a:gd name="T81" fmla="*/ 25 h 2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25">
                    <a:moveTo>
                      <a:pt x="1" y="21"/>
                    </a:moveTo>
                    <a:lnTo>
                      <a:pt x="1" y="21"/>
                    </a:lnTo>
                    <a:lnTo>
                      <a:pt x="8" y="21"/>
                    </a:lnTo>
                    <a:lnTo>
                      <a:pt x="9" y="24"/>
                    </a:lnTo>
                    <a:lnTo>
                      <a:pt x="15" y="24"/>
                    </a:lnTo>
                    <a:lnTo>
                      <a:pt x="19" y="21"/>
                    </a:lnTo>
                    <a:lnTo>
                      <a:pt x="23" y="18"/>
                    </a:lnTo>
                    <a:lnTo>
                      <a:pt x="27" y="15"/>
                    </a:lnTo>
                    <a:lnTo>
                      <a:pt x="30" y="11"/>
                    </a:lnTo>
                    <a:lnTo>
                      <a:pt x="29" y="8"/>
                    </a:lnTo>
                    <a:lnTo>
                      <a:pt x="32" y="2"/>
                    </a:lnTo>
                    <a:lnTo>
                      <a:pt x="30" y="0"/>
                    </a:lnTo>
                    <a:lnTo>
                      <a:pt x="23" y="0"/>
                    </a:lnTo>
                    <a:lnTo>
                      <a:pt x="18" y="0"/>
                    </a:lnTo>
                    <a:lnTo>
                      <a:pt x="13" y="2"/>
                    </a:lnTo>
                    <a:lnTo>
                      <a:pt x="12" y="0"/>
                    </a:lnTo>
                    <a:lnTo>
                      <a:pt x="8" y="1"/>
                    </a:lnTo>
                    <a:lnTo>
                      <a:pt x="5" y="7"/>
                    </a:lnTo>
                    <a:lnTo>
                      <a:pt x="2" y="12"/>
                    </a:lnTo>
                    <a:lnTo>
                      <a:pt x="0" y="18"/>
                    </a:lnTo>
                    <a:lnTo>
                      <a:pt x="1" y="21"/>
                    </a:lnTo>
                  </a:path>
                </a:pathLst>
              </a:custGeom>
              <a:solidFill>
                <a:srgbClr val="E6E6E6"/>
              </a:solidFill>
              <a:ln w="12700" cap="rnd" cmpd="sng">
                <a:solidFill>
                  <a:schemeClr val="tx1"/>
                </a:solidFill>
                <a:prstDash val="solid"/>
                <a:round/>
                <a:headEnd/>
                <a:tailEnd/>
              </a:ln>
            </p:spPr>
            <p:txBody>
              <a:bodyPr/>
              <a:lstStyle/>
              <a:p>
                <a:endParaRPr lang="en-AU"/>
              </a:p>
            </p:txBody>
          </p:sp>
          <p:sp>
            <p:nvSpPr>
              <p:cNvPr id="289" name="Line 55">
                <a:extLst>
                  <a:ext uri="{FF2B5EF4-FFF2-40B4-BE49-F238E27FC236}">
                    <a16:creationId xmlns:a16="http://schemas.microsoft.com/office/drawing/2014/main" id="{329C100F-0C6C-497F-B8E3-86BD65655C91}"/>
                  </a:ext>
                </a:extLst>
              </p:cNvPr>
              <p:cNvSpPr>
                <a:spLocks noChangeShapeType="1"/>
              </p:cNvSpPr>
              <p:nvPr/>
            </p:nvSpPr>
            <p:spPr bwMode="auto">
              <a:xfrm flipV="1">
                <a:off x="1631" y="1620"/>
                <a:ext cx="16" cy="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90" name="Line 56">
                <a:extLst>
                  <a:ext uri="{FF2B5EF4-FFF2-40B4-BE49-F238E27FC236}">
                    <a16:creationId xmlns:a16="http://schemas.microsoft.com/office/drawing/2014/main" id="{AE67AB53-0F86-4EA6-8DA4-85B3CC684958}"/>
                  </a:ext>
                </a:extLst>
              </p:cNvPr>
              <p:cNvSpPr>
                <a:spLocks noChangeShapeType="1"/>
              </p:cNvSpPr>
              <p:nvPr/>
            </p:nvSpPr>
            <p:spPr bwMode="auto">
              <a:xfrm flipV="1">
                <a:off x="1630" y="1615"/>
                <a:ext cx="16" cy="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91" name="Freeform 57">
                <a:extLst>
                  <a:ext uri="{FF2B5EF4-FFF2-40B4-BE49-F238E27FC236}">
                    <a16:creationId xmlns:a16="http://schemas.microsoft.com/office/drawing/2014/main" id="{FF01F068-D10D-4184-89FB-D6378DF635E9}"/>
                  </a:ext>
                </a:extLst>
              </p:cNvPr>
              <p:cNvSpPr>
                <a:spLocks/>
              </p:cNvSpPr>
              <p:nvPr/>
            </p:nvSpPr>
            <p:spPr bwMode="auto">
              <a:xfrm>
                <a:off x="1631" y="1610"/>
                <a:ext cx="36" cy="29"/>
              </a:xfrm>
              <a:custGeom>
                <a:avLst/>
                <a:gdLst>
                  <a:gd name="T0" fmla="*/ 30 w 36"/>
                  <a:gd name="T1" fmla="*/ 19 h 29"/>
                  <a:gd name="T2" fmla="*/ 30 w 36"/>
                  <a:gd name="T3" fmla="*/ 19 h 29"/>
                  <a:gd name="T4" fmla="*/ 30 w 36"/>
                  <a:gd name="T5" fmla="*/ 19 h 29"/>
                  <a:gd name="T6" fmla="*/ 35 w 36"/>
                  <a:gd name="T7" fmla="*/ 14 h 29"/>
                  <a:gd name="T8" fmla="*/ 28 w 36"/>
                  <a:gd name="T9" fmla="*/ 0 h 29"/>
                  <a:gd name="T10" fmla="*/ 19 w 36"/>
                  <a:gd name="T11" fmla="*/ 1 h 29"/>
                  <a:gd name="T12" fmla="*/ 19 w 36"/>
                  <a:gd name="T13" fmla="*/ 1 h 29"/>
                  <a:gd name="T14" fmla="*/ 14 w 36"/>
                  <a:gd name="T15" fmla="*/ 4 h 29"/>
                  <a:gd name="T16" fmla="*/ 8 w 36"/>
                  <a:gd name="T17" fmla="*/ 8 h 29"/>
                  <a:gd name="T18" fmla="*/ 8 w 36"/>
                  <a:gd name="T19" fmla="*/ 8 h 29"/>
                  <a:gd name="T20" fmla="*/ 4 w 36"/>
                  <a:gd name="T21" fmla="*/ 14 h 29"/>
                  <a:gd name="T22" fmla="*/ 7 w 36"/>
                  <a:gd name="T23" fmla="*/ 18 h 29"/>
                  <a:gd name="T24" fmla="*/ 0 w 36"/>
                  <a:gd name="T25" fmla="*/ 21 h 29"/>
                  <a:gd name="T26" fmla="*/ 4 w 36"/>
                  <a:gd name="T27" fmla="*/ 28 h 29"/>
                  <a:gd name="T28" fmla="*/ 9 w 36"/>
                  <a:gd name="T29" fmla="*/ 23 h 29"/>
                  <a:gd name="T30" fmla="*/ 12 w 36"/>
                  <a:gd name="T31" fmla="*/ 26 h 29"/>
                  <a:gd name="T32" fmla="*/ 19 w 36"/>
                  <a:gd name="T33" fmla="*/ 26 h 29"/>
                  <a:gd name="T34" fmla="*/ 19 w 36"/>
                  <a:gd name="T35" fmla="*/ 26 h 29"/>
                  <a:gd name="T36" fmla="*/ 25 w 36"/>
                  <a:gd name="T37" fmla="*/ 23 h 29"/>
                  <a:gd name="T38" fmla="*/ 30 w 36"/>
                  <a:gd name="T39" fmla="*/ 19 h 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
                  <a:gd name="T61" fmla="*/ 0 h 29"/>
                  <a:gd name="T62" fmla="*/ 36 w 36"/>
                  <a:gd name="T63" fmla="*/ 29 h 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 h="29">
                    <a:moveTo>
                      <a:pt x="30" y="19"/>
                    </a:moveTo>
                    <a:lnTo>
                      <a:pt x="30" y="19"/>
                    </a:lnTo>
                    <a:lnTo>
                      <a:pt x="35" y="14"/>
                    </a:lnTo>
                    <a:lnTo>
                      <a:pt x="28" y="0"/>
                    </a:lnTo>
                    <a:lnTo>
                      <a:pt x="19" y="1"/>
                    </a:lnTo>
                    <a:lnTo>
                      <a:pt x="14" y="4"/>
                    </a:lnTo>
                    <a:lnTo>
                      <a:pt x="8" y="8"/>
                    </a:lnTo>
                    <a:lnTo>
                      <a:pt x="4" y="14"/>
                    </a:lnTo>
                    <a:lnTo>
                      <a:pt x="7" y="18"/>
                    </a:lnTo>
                    <a:lnTo>
                      <a:pt x="0" y="21"/>
                    </a:lnTo>
                    <a:lnTo>
                      <a:pt x="4" y="28"/>
                    </a:lnTo>
                    <a:lnTo>
                      <a:pt x="9" y="23"/>
                    </a:lnTo>
                    <a:lnTo>
                      <a:pt x="12" y="26"/>
                    </a:lnTo>
                    <a:lnTo>
                      <a:pt x="19" y="26"/>
                    </a:lnTo>
                    <a:lnTo>
                      <a:pt x="25" y="23"/>
                    </a:lnTo>
                    <a:lnTo>
                      <a:pt x="30" y="19"/>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92" name="Freeform 58">
                <a:extLst>
                  <a:ext uri="{FF2B5EF4-FFF2-40B4-BE49-F238E27FC236}">
                    <a16:creationId xmlns:a16="http://schemas.microsoft.com/office/drawing/2014/main" id="{78911E60-3772-441F-91C6-D7B8D3C0E04A}"/>
                  </a:ext>
                </a:extLst>
              </p:cNvPr>
              <p:cNvSpPr>
                <a:spLocks/>
              </p:cNvSpPr>
              <p:nvPr/>
            </p:nvSpPr>
            <p:spPr bwMode="auto">
              <a:xfrm>
                <a:off x="1631" y="1617"/>
                <a:ext cx="37" cy="23"/>
              </a:xfrm>
              <a:custGeom>
                <a:avLst/>
                <a:gdLst>
                  <a:gd name="T0" fmla="*/ 0 w 37"/>
                  <a:gd name="T1" fmla="*/ 9 h 23"/>
                  <a:gd name="T2" fmla="*/ 31 w 37"/>
                  <a:gd name="T3" fmla="*/ 0 h 23"/>
                  <a:gd name="T4" fmla="*/ 36 w 37"/>
                  <a:gd name="T5" fmla="*/ 12 h 23"/>
                  <a:gd name="T6" fmla="*/ 2 w 37"/>
                  <a:gd name="T7" fmla="*/ 22 h 23"/>
                  <a:gd name="T8" fmla="*/ 0 w 37"/>
                  <a:gd name="T9" fmla="*/ 7 h 23"/>
                  <a:gd name="T10" fmla="*/ 0 w 37"/>
                  <a:gd name="T11" fmla="*/ 9 h 23"/>
                  <a:gd name="T12" fmla="*/ 0 60000 65536"/>
                  <a:gd name="T13" fmla="*/ 0 60000 65536"/>
                  <a:gd name="T14" fmla="*/ 0 60000 65536"/>
                  <a:gd name="T15" fmla="*/ 0 60000 65536"/>
                  <a:gd name="T16" fmla="*/ 0 60000 65536"/>
                  <a:gd name="T17" fmla="*/ 0 60000 65536"/>
                  <a:gd name="T18" fmla="*/ 0 w 37"/>
                  <a:gd name="T19" fmla="*/ 0 h 23"/>
                  <a:gd name="T20" fmla="*/ 37 w 37"/>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37" h="23">
                    <a:moveTo>
                      <a:pt x="0" y="9"/>
                    </a:moveTo>
                    <a:lnTo>
                      <a:pt x="31" y="0"/>
                    </a:lnTo>
                    <a:lnTo>
                      <a:pt x="36" y="12"/>
                    </a:lnTo>
                    <a:lnTo>
                      <a:pt x="2" y="22"/>
                    </a:lnTo>
                    <a:lnTo>
                      <a:pt x="0" y="7"/>
                    </a:lnTo>
                    <a:lnTo>
                      <a:pt x="0" y="9"/>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93" name="Freeform 59">
                <a:extLst>
                  <a:ext uri="{FF2B5EF4-FFF2-40B4-BE49-F238E27FC236}">
                    <a16:creationId xmlns:a16="http://schemas.microsoft.com/office/drawing/2014/main" id="{717F6314-AA87-4081-9392-EF8E5D7A3494}"/>
                  </a:ext>
                </a:extLst>
              </p:cNvPr>
              <p:cNvSpPr>
                <a:spLocks/>
              </p:cNvSpPr>
              <p:nvPr/>
            </p:nvSpPr>
            <p:spPr bwMode="auto">
              <a:xfrm>
                <a:off x="1652" y="1610"/>
                <a:ext cx="29" cy="25"/>
              </a:xfrm>
              <a:custGeom>
                <a:avLst/>
                <a:gdLst>
                  <a:gd name="T0" fmla="*/ 0 w 29"/>
                  <a:gd name="T1" fmla="*/ 18 h 25"/>
                  <a:gd name="T2" fmla="*/ 1 w 29"/>
                  <a:gd name="T3" fmla="*/ 21 h 25"/>
                  <a:gd name="T4" fmla="*/ 7 w 29"/>
                  <a:gd name="T5" fmla="*/ 21 h 25"/>
                  <a:gd name="T6" fmla="*/ 8 w 29"/>
                  <a:gd name="T7" fmla="*/ 24 h 25"/>
                  <a:gd name="T8" fmla="*/ 14 w 29"/>
                  <a:gd name="T9" fmla="*/ 24 h 25"/>
                  <a:gd name="T10" fmla="*/ 18 w 29"/>
                  <a:gd name="T11" fmla="*/ 22 h 25"/>
                  <a:gd name="T12" fmla="*/ 18 w 29"/>
                  <a:gd name="T13" fmla="*/ 22 h 25"/>
                  <a:gd name="T14" fmla="*/ 22 w 29"/>
                  <a:gd name="T15" fmla="*/ 19 h 25"/>
                  <a:gd name="T16" fmla="*/ 25 w 29"/>
                  <a:gd name="T17" fmla="*/ 16 h 25"/>
                  <a:gd name="T18" fmla="*/ 25 w 29"/>
                  <a:gd name="T19" fmla="*/ 16 h 25"/>
                  <a:gd name="T20" fmla="*/ 28 w 29"/>
                  <a:gd name="T21" fmla="*/ 12 h 25"/>
                  <a:gd name="T22" fmla="*/ 26 w 29"/>
                  <a:gd name="T23" fmla="*/ 9 h 25"/>
                  <a:gd name="T24" fmla="*/ 28 w 29"/>
                  <a:gd name="T25" fmla="*/ 4 h 25"/>
                  <a:gd name="T26" fmla="*/ 26 w 29"/>
                  <a:gd name="T27" fmla="*/ 1 h 25"/>
                  <a:gd name="T28" fmla="*/ 21 w 29"/>
                  <a:gd name="T29" fmla="*/ 1 h 25"/>
                  <a:gd name="T30" fmla="*/ 21 w 29"/>
                  <a:gd name="T31" fmla="*/ 1 h 25"/>
                  <a:gd name="T32" fmla="*/ 15 w 29"/>
                  <a:gd name="T33" fmla="*/ 1 h 25"/>
                  <a:gd name="T34" fmla="*/ 15 w 29"/>
                  <a:gd name="T35" fmla="*/ 1 h 25"/>
                  <a:gd name="T36" fmla="*/ 9 w 29"/>
                  <a:gd name="T37" fmla="*/ 0 h 25"/>
                  <a:gd name="T38" fmla="*/ 7 w 29"/>
                  <a:gd name="T39" fmla="*/ 2 h 25"/>
                  <a:gd name="T40" fmla="*/ 8 w 29"/>
                  <a:gd name="T41" fmla="*/ 5 h 25"/>
                  <a:gd name="T42" fmla="*/ 4 w 29"/>
                  <a:gd name="T43" fmla="*/ 8 h 25"/>
                  <a:gd name="T44" fmla="*/ 1 w 29"/>
                  <a:gd name="T45" fmla="*/ 12 h 25"/>
                  <a:gd name="T46" fmla="*/ 1 w 29"/>
                  <a:gd name="T47" fmla="*/ 12 h 25"/>
                  <a:gd name="T48" fmla="*/ 0 w 29"/>
                  <a:gd name="T49" fmla="*/ 18 h 25"/>
                  <a:gd name="T50" fmla="*/ 0 w 29"/>
                  <a:gd name="T51" fmla="*/ 18 h 2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9"/>
                  <a:gd name="T79" fmla="*/ 0 h 25"/>
                  <a:gd name="T80" fmla="*/ 29 w 29"/>
                  <a:gd name="T81" fmla="*/ 25 h 2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9" h="25">
                    <a:moveTo>
                      <a:pt x="0" y="18"/>
                    </a:moveTo>
                    <a:lnTo>
                      <a:pt x="1" y="21"/>
                    </a:lnTo>
                    <a:lnTo>
                      <a:pt x="7" y="21"/>
                    </a:lnTo>
                    <a:lnTo>
                      <a:pt x="8" y="24"/>
                    </a:lnTo>
                    <a:lnTo>
                      <a:pt x="14" y="24"/>
                    </a:lnTo>
                    <a:lnTo>
                      <a:pt x="18" y="22"/>
                    </a:lnTo>
                    <a:lnTo>
                      <a:pt x="22" y="19"/>
                    </a:lnTo>
                    <a:lnTo>
                      <a:pt x="25" y="16"/>
                    </a:lnTo>
                    <a:lnTo>
                      <a:pt x="28" y="12"/>
                    </a:lnTo>
                    <a:lnTo>
                      <a:pt x="26" y="9"/>
                    </a:lnTo>
                    <a:lnTo>
                      <a:pt x="28" y="4"/>
                    </a:lnTo>
                    <a:lnTo>
                      <a:pt x="26" y="1"/>
                    </a:lnTo>
                    <a:lnTo>
                      <a:pt x="21" y="1"/>
                    </a:lnTo>
                    <a:lnTo>
                      <a:pt x="15" y="1"/>
                    </a:lnTo>
                    <a:lnTo>
                      <a:pt x="9" y="0"/>
                    </a:lnTo>
                    <a:lnTo>
                      <a:pt x="7" y="2"/>
                    </a:lnTo>
                    <a:lnTo>
                      <a:pt x="8" y="5"/>
                    </a:lnTo>
                    <a:lnTo>
                      <a:pt x="4" y="8"/>
                    </a:lnTo>
                    <a:lnTo>
                      <a:pt x="1" y="12"/>
                    </a:lnTo>
                    <a:lnTo>
                      <a:pt x="0" y="18"/>
                    </a:lnTo>
                  </a:path>
                </a:pathLst>
              </a:custGeom>
              <a:solidFill>
                <a:srgbClr val="E6E6E6"/>
              </a:solidFill>
              <a:ln w="12700" cap="rnd" cmpd="sng">
                <a:solidFill>
                  <a:schemeClr val="tx1"/>
                </a:solidFill>
                <a:prstDash val="solid"/>
                <a:round/>
                <a:headEnd/>
                <a:tailEnd/>
              </a:ln>
            </p:spPr>
            <p:txBody>
              <a:bodyPr/>
              <a:lstStyle/>
              <a:p>
                <a:endParaRPr lang="en-AU"/>
              </a:p>
            </p:txBody>
          </p:sp>
          <p:sp>
            <p:nvSpPr>
              <p:cNvPr id="294" name="Line 60">
                <a:extLst>
                  <a:ext uri="{FF2B5EF4-FFF2-40B4-BE49-F238E27FC236}">
                    <a16:creationId xmlns:a16="http://schemas.microsoft.com/office/drawing/2014/main" id="{8FCFA5C1-D50E-473B-8A43-A666A70164E7}"/>
                  </a:ext>
                </a:extLst>
              </p:cNvPr>
              <p:cNvSpPr>
                <a:spLocks noChangeShapeType="1"/>
              </p:cNvSpPr>
              <p:nvPr/>
            </p:nvSpPr>
            <p:spPr bwMode="auto">
              <a:xfrm flipV="1">
                <a:off x="1625" y="1639"/>
                <a:ext cx="20" cy="1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95" name="Line 61">
                <a:extLst>
                  <a:ext uri="{FF2B5EF4-FFF2-40B4-BE49-F238E27FC236}">
                    <a16:creationId xmlns:a16="http://schemas.microsoft.com/office/drawing/2014/main" id="{708A40D5-5737-410D-A9BB-881909951665}"/>
                  </a:ext>
                </a:extLst>
              </p:cNvPr>
              <p:cNvSpPr>
                <a:spLocks noChangeShapeType="1"/>
              </p:cNvSpPr>
              <p:nvPr/>
            </p:nvSpPr>
            <p:spPr bwMode="auto">
              <a:xfrm flipV="1">
                <a:off x="1627" y="1639"/>
                <a:ext cx="16" cy="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96" name="Freeform 62">
                <a:extLst>
                  <a:ext uri="{FF2B5EF4-FFF2-40B4-BE49-F238E27FC236}">
                    <a16:creationId xmlns:a16="http://schemas.microsoft.com/office/drawing/2014/main" id="{AC1A79DA-30DF-4A81-8CDC-3211BCF087A4}"/>
                  </a:ext>
                </a:extLst>
              </p:cNvPr>
              <p:cNvSpPr>
                <a:spLocks/>
              </p:cNvSpPr>
              <p:nvPr/>
            </p:nvSpPr>
            <p:spPr bwMode="auto">
              <a:xfrm>
                <a:off x="1630" y="1631"/>
                <a:ext cx="37" cy="27"/>
              </a:xfrm>
              <a:custGeom>
                <a:avLst/>
                <a:gdLst>
                  <a:gd name="T0" fmla="*/ 26 w 37"/>
                  <a:gd name="T1" fmla="*/ 23 h 27"/>
                  <a:gd name="T2" fmla="*/ 31 w 37"/>
                  <a:gd name="T3" fmla="*/ 19 h 27"/>
                  <a:gd name="T4" fmla="*/ 30 w 37"/>
                  <a:gd name="T5" fmla="*/ 17 h 27"/>
                  <a:gd name="T6" fmla="*/ 36 w 37"/>
                  <a:gd name="T7" fmla="*/ 10 h 27"/>
                  <a:gd name="T8" fmla="*/ 29 w 37"/>
                  <a:gd name="T9" fmla="*/ 0 h 27"/>
                  <a:gd name="T10" fmla="*/ 20 w 37"/>
                  <a:gd name="T11" fmla="*/ 1 h 27"/>
                  <a:gd name="T12" fmla="*/ 20 w 37"/>
                  <a:gd name="T13" fmla="*/ 1 h 27"/>
                  <a:gd name="T14" fmla="*/ 15 w 37"/>
                  <a:gd name="T15" fmla="*/ 4 h 27"/>
                  <a:gd name="T16" fmla="*/ 8 w 37"/>
                  <a:gd name="T17" fmla="*/ 8 h 27"/>
                  <a:gd name="T18" fmla="*/ 8 w 37"/>
                  <a:gd name="T19" fmla="*/ 8 h 27"/>
                  <a:gd name="T20" fmla="*/ 4 w 37"/>
                  <a:gd name="T21" fmla="*/ 15 h 27"/>
                  <a:gd name="T22" fmla="*/ 5 w 37"/>
                  <a:gd name="T23" fmla="*/ 17 h 27"/>
                  <a:gd name="T24" fmla="*/ 0 w 37"/>
                  <a:gd name="T25" fmla="*/ 20 h 27"/>
                  <a:gd name="T26" fmla="*/ 1 w 37"/>
                  <a:gd name="T27" fmla="*/ 23 h 27"/>
                  <a:gd name="T28" fmla="*/ 9 w 37"/>
                  <a:gd name="T29" fmla="*/ 23 h 27"/>
                  <a:gd name="T30" fmla="*/ 11 w 37"/>
                  <a:gd name="T31" fmla="*/ 26 h 27"/>
                  <a:gd name="T32" fmla="*/ 18 w 37"/>
                  <a:gd name="T33" fmla="*/ 24 h 27"/>
                  <a:gd name="T34" fmla="*/ 18 w 37"/>
                  <a:gd name="T35" fmla="*/ 24 h 27"/>
                  <a:gd name="T36" fmla="*/ 26 w 37"/>
                  <a:gd name="T37" fmla="*/ 23 h 27"/>
                  <a:gd name="T38" fmla="*/ 26 w 37"/>
                  <a:gd name="T39" fmla="*/ 23 h 2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7"/>
                  <a:gd name="T61" fmla="*/ 0 h 27"/>
                  <a:gd name="T62" fmla="*/ 37 w 37"/>
                  <a:gd name="T63" fmla="*/ 27 h 2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7" h="27">
                    <a:moveTo>
                      <a:pt x="26" y="23"/>
                    </a:moveTo>
                    <a:lnTo>
                      <a:pt x="31" y="19"/>
                    </a:lnTo>
                    <a:lnTo>
                      <a:pt x="30" y="17"/>
                    </a:lnTo>
                    <a:lnTo>
                      <a:pt x="36" y="10"/>
                    </a:lnTo>
                    <a:lnTo>
                      <a:pt x="29" y="0"/>
                    </a:lnTo>
                    <a:lnTo>
                      <a:pt x="20" y="1"/>
                    </a:lnTo>
                    <a:lnTo>
                      <a:pt x="15" y="4"/>
                    </a:lnTo>
                    <a:lnTo>
                      <a:pt x="8" y="8"/>
                    </a:lnTo>
                    <a:lnTo>
                      <a:pt x="4" y="15"/>
                    </a:lnTo>
                    <a:lnTo>
                      <a:pt x="5" y="17"/>
                    </a:lnTo>
                    <a:lnTo>
                      <a:pt x="0" y="20"/>
                    </a:lnTo>
                    <a:lnTo>
                      <a:pt x="1" y="23"/>
                    </a:lnTo>
                    <a:lnTo>
                      <a:pt x="9" y="23"/>
                    </a:lnTo>
                    <a:lnTo>
                      <a:pt x="11" y="26"/>
                    </a:lnTo>
                    <a:lnTo>
                      <a:pt x="18" y="24"/>
                    </a:lnTo>
                    <a:lnTo>
                      <a:pt x="26" y="23"/>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97" name="Freeform 63">
                <a:extLst>
                  <a:ext uri="{FF2B5EF4-FFF2-40B4-BE49-F238E27FC236}">
                    <a16:creationId xmlns:a16="http://schemas.microsoft.com/office/drawing/2014/main" id="{82348EC2-3C29-40B3-A6F7-B2733749E1E5}"/>
                  </a:ext>
                </a:extLst>
              </p:cNvPr>
              <p:cNvSpPr>
                <a:spLocks/>
              </p:cNvSpPr>
              <p:nvPr/>
            </p:nvSpPr>
            <p:spPr bwMode="auto">
              <a:xfrm>
                <a:off x="1626" y="1637"/>
                <a:ext cx="39" cy="24"/>
              </a:xfrm>
              <a:custGeom>
                <a:avLst/>
                <a:gdLst>
                  <a:gd name="T0" fmla="*/ 0 w 39"/>
                  <a:gd name="T1" fmla="*/ 9 h 24"/>
                  <a:gd name="T2" fmla="*/ 35 w 39"/>
                  <a:gd name="T3" fmla="*/ 0 h 24"/>
                  <a:gd name="T4" fmla="*/ 38 w 39"/>
                  <a:gd name="T5" fmla="*/ 15 h 24"/>
                  <a:gd name="T6" fmla="*/ 4 w 39"/>
                  <a:gd name="T7" fmla="*/ 23 h 24"/>
                  <a:gd name="T8" fmla="*/ 0 w 39"/>
                  <a:gd name="T9" fmla="*/ 9 h 24"/>
                  <a:gd name="T10" fmla="*/ 0 60000 65536"/>
                  <a:gd name="T11" fmla="*/ 0 60000 65536"/>
                  <a:gd name="T12" fmla="*/ 0 60000 65536"/>
                  <a:gd name="T13" fmla="*/ 0 60000 65536"/>
                  <a:gd name="T14" fmla="*/ 0 60000 65536"/>
                  <a:gd name="T15" fmla="*/ 0 w 39"/>
                  <a:gd name="T16" fmla="*/ 0 h 24"/>
                  <a:gd name="T17" fmla="*/ 39 w 39"/>
                  <a:gd name="T18" fmla="*/ 24 h 24"/>
                </a:gdLst>
                <a:ahLst/>
                <a:cxnLst>
                  <a:cxn ang="T10">
                    <a:pos x="T0" y="T1"/>
                  </a:cxn>
                  <a:cxn ang="T11">
                    <a:pos x="T2" y="T3"/>
                  </a:cxn>
                  <a:cxn ang="T12">
                    <a:pos x="T4" y="T5"/>
                  </a:cxn>
                  <a:cxn ang="T13">
                    <a:pos x="T6" y="T7"/>
                  </a:cxn>
                  <a:cxn ang="T14">
                    <a:pos x="T8" y="T9"/>
                  </a:cxn>
                </a:cxnLst>
                <a:rect l="T15" t="T16" r="T17" b="T18"/>
                <a:pathLst>
                  <a:path w="39" h="24">
                    <a:moveTo>
                      <a:pt x="0" y="9"/>
                    </a:moveTo>
                    <a:lnTo>
                      <a:pt x="35" y="0"/>
                    </a:lnTo>
                    <a:lnTo>
                      <a:pt x="38" y="15"/>
                    </a:lnTo>
                    <a:lnTo>
                      <a:pt x="4" y="23"/>
                    </a:lnTo>
                    <a:lnTo>
                      <a:pt x="0" y="9"/>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98" name="Freeform 64">
                <a:extLst>
                  <a:ext uri="{FF2B5EF4-FFF2-40B4-BE49-F238E27FC236}">
                    <a16:creationId xmlns:a16="http://schemas.microsoft.com/office/drawing/2014/main" id="{E4BDA4A7-D337-4639-A80C-A90642FF572B}"/>
                  </a:ext>
                </a:extLst>
              </p:cNvPr>
              <p:cNvSpPr>
                <a:spLocks/>
              </p:cNvSpPr>
              <p:nvPr/>
            </p:nvSpPr>
            <p:spPr bwMode="auto">
              <a:xfrm>
                <a:off x="1646" y="1627"/>
                <a:ext cx="33" cy="25"/>
              </a:xfrm>
              <a:custGeom>
                <a:avLst/>
                <a:gdLst>
                  <a:gd name="T0" fmla="*/ 1 w 33"/>
                  <a:gd name="T1" fmla="*/ 22 h 25"/>
                  <a:gd name="T2" fmla="*/ 1 w 33"/>
                  <a:gd name="T3" fmla="*/ 22 h 25"/>
                  <a:gd name="T4" fmla="*/ 8 w 33"/>
                  <a:gd name="T5" fmla="*/ 22 h 25"/>
                  <a:gd name="T6" fmla="*/ 8 w 33"/>
                  <a:gd name="T7" fmla="*/ 22 h 25"/>
                  <a:gd name="T8" fmla="*/ 13 w 33"/>
                  <a:gd name="T9" fmla="*/ 24 h 25"/>
                  <a:gd name="T10" fmla="*/ 13 w 33"/>
                  <a:gd name="T11" fmla="*/ 24 h 25"/>
                  <a:gd name="T12" fmla="*/ 20 w 33"/>
                  <a:gd name="T13" fmla="*/ 24 h 25"/>
                  <a:gd name="T14" fmla="*/ 25 w 33"/>
                  <a:gd name="T15" fmla="*/ 21 h 25"/>
                  <a:gd name="T16" fmla="*/ 27 w 33"/>
                  <a:gd name="T17" fmla="*/ 15 h 25"/>
                  <a:gd name="T18" fmla="*/ 27 w 33"/>
                  <a:gd name="T19" fmla="*/ 15 h 25"/>
                  <a:gd name="T20" fmla="*/ 29 w 33"/>
                  <a:gd name="T21" fmla="*/ 9 h 25"/>
                  <a:gd name="T22" fmla="*/ 29 w 33"/>
                  <a:gd name="T23" fmla="*/ 9 h 25"/>
                  <a:gd name="T24" fmla="*/ 32 w 33"/>
                  <a:gd name="T25" fmla="*/ 4 h 25"/>
                  <a:gd name="T26" fmla="*/ 30 w 33"/>
                  <a:gd name="T27" fmla="*/ 1 h 25"/>
                  <a:gd name="T28" fmla="*/ 25 w 33"/>
                  <a:gd name="T29" fmla="*/ 4 h 25"/>
                  <a:gd name="T30" fmla="*/ 23 w 33"/>
                  <a:gd name="T31" fmla="*/ 0 h 25"/>
                  <a:gd name="T32" fmla="*/ 18 w 33"/>
                  <a:gd name="T33" fmla="*/ 0 h 25"/>
                  <a:gd name="T34" fmla="*/ 18 w 33"/>
                  <a:gd name="T35" fmla="*/ 0 h 25"/>
                  <a:gd name="T36" fmla="*/ 13 w 33"/>
                  <a:gd name="T37" fmla="*/ 2 h 25"/>
                  <a:gd name="T38" fmla="*/ 9 w 33"/>
                  <a:gd name="T39" fmla="*/ 5 h 25"/>
                  <a:gd name="T40" fmla="*/ 4 w 33"/>
                  <a:gd name="T41" fmla="*/ 7 h 25"/>
                  <a:gd name="T42" fmla="*/ 4 w 33"/>
                  <a:gd name="T43" fmla="*/ 7 h 25"/>
                  <a:gd name="T44" fmla="*/ 2 w 33"/>
                  <a:gd name="T45" fmla="*/ 14 h 25"/>
                  <a:gd name="T46" fmla="*/ 4 w 33"/>
                  <a:gd name="T47" fmla="*/ 16 h 25"/>
                  <a:gd name="T48" fmla="*/ 0 w 33"/>
                  <a:gd name="T49" fmla="*/ 19 h 25"/>
                  <a:gd name="T50" fmla="*/ 1 w 33"/>
                  <a:gd name="T51" fmla="*/ 22 h 2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25"/>
                  <a:gd name="T80" fmla="*/ 33 w 33"/>
                  <a:gd name="T81" fmla="*/ 25 h 2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25">
                    <a:moveTo>
                      <a:pt x="1" y="22"/>
                    </a:moveTo>
                    <a:lnTo>
                      <a:pt x="1" y="22"/>
                    </a:lnTo>
                    <a:lnTo>
                      <a:pt x="8" y="22"/>
                    </a:lnTo>
                    <a:lnTo>
                      <a:pt x="13" y="24"/>
                    </a:lnTo>
                    <a:lnTo>
                      <a:pt x="20" y="24"/>
                    </a:lnTo>
                    <a:lnTo>
                      <a:pt x="25" y="21"/>
                    </a:lnTo>
                    <a:lnTo>
                      <a:pt x="27" y="15"/>
                    </a:lnTo>
                    <a:lnTo>
                      <a:pt x="29" y="9"/>
                    </a:lnTo>
                    <a:lnTo>
                      <a:pt x="32" y="4"/>
                    </a:lnTo>
                    <a:lnTo>
                      <a:pt x="30" y="1"/>
                    </a:lnTo>
                    <a:lnTo>
                      <a:pt x="25" y="4"/>
                    </a:lnTo>
                    <a:lnTo>
                      <a:pt x="23" y="0"/>
                    </a:lnTo>
                    <a:lnTo>
                      <a:pt x="18" y="0"/>
                    </a:lnTo>
                    <a:lnTo>
                      <a:pt x="13" y="2"/>
                    </a:lnTo>
                    <a:lnTo>
                      <a:pt x="9" y="5"/>
                    </a:lnTo>
                    <a:lnTo>
                      <a:pt x="4" y="7"/>
                    </a:lnTo>
                    <a:lnTo>
                      <a:pt x="2" y="14"/>
                    </a:lnTo>
                    <a:lnTo>
                      <a:pt x="4" y="16"/>
                    </a:lnTo>
                    <a:lnTo>
                      <a:pt x="0" y="19"/>
                    </a:lnTo>
                    <a:lnTo>
                      <a:pt x="1" y="22"/>
                    </a:lnTo>
                  </a:path>
                </a:pathLst>
              </a:custGeom>
              <a:solidFill>
                <a:srgbClr val="E6E6E6"/>
              </a:solidFill>
              <a:ln w="12700" cap="rnd" cmpd="sng">
                <a:solidFill>
                  <a:schemeClr val="tx1"/>
                </a:solidFill>
                <a:prstDash val="solid"/>
                <a:round/>
                <a:headEnd/>
                <a:tailEnd/>
              </a:ln>
            </p:spPr>
            <p:txBody>
              <a:bodyPr/>
              <a:lstStyle/>
              <a:p>
                <a:endParaRPr lang="en-AU"/>
              </a:p>
            </p:txBody>
          </p:sp>
          <p:sp>
            <p:nvSpPr>
              <p:cNvPr id="299" name="Line 65">
                <a:extLst>
                  <a:ext uri="{FF2B5EF4-FFF2-40B4-BE49-F238E27FC236}">
                    <a16:creationId xmlns:a16="http://schemas.microsoft.com/office/drawing/2014/main" id="{DA5FF7A6-37CD-4B41-A1C4-0B7FF725735A}"/>
                  </a:ext>
                </a:extLst>
              </p:cNvPr>
              <p:cNvSpPr>
                <a:spLocks noChangeShapeType="1"/>
              </p:cNvSpPr>
              <p:nvPr/>
            </p:nvSpPr>
            <p:spPr bwMode="auto">
              <a:xfrm flipV="1">
                <a:off x="1601" y="1662"/>
                <a:ext cx="20" cy="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300" name="Line 66">
                <a:extLst>
                  <a:ext uri="{FF2B5EF4-FFF2-40B4-BE49-F238E27FC236}">
                    <a16:creationId xmlns:a16="http://schemas.microsoft.com/office/drawing/2014/main" id="{3E570F2E-6BE6-49A5-9798-77CC51D1AA1A}"/>
                  </a:ext>
                </a:extLst>
              </p:cNvPr>
              <p:cNvSpPr>
                <a:spLocks noChangeShapeType="1"/>
              </p:cNvSpPr>
              <p:nvPr/>
            </p:nvSpPr>
            <p:spPr bwMode="auto">
              <a:xfrm flipV="1">
                <a:off x="1604" y="1658"/>
                <a:ext cx="15" cy="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301" name="Freeform 67">
                <a:extLst>
                  <a:ext uri="{FF2B5EF4-FFF2-40B4-BE49-F238E27FC236}">
                    <a16:creationId xmlns:a16="http://schemas.microsoft.com/office/drawing/2014/main" id="{A35256E7-44E2-4C7F-A711-59F3351E9665}"/>
                  </a:ext>
                </a:extLst>
              </p:cNvPr>
              <p:cNvSpPr>
                <a:spLocks/>
              </p:cNvSpPr>
              <p:nvPr/>
            </p:nvSpPr>
            <p:spPr bwMode="auto">
              <a:xfrm>
                <a:off x="1604" y="1656"/>
                <a:ext cx="37" cy="30"/>
              </a:xfrm>
              <a:custGeom>
                <a:avLst/>
                <a:gdLst>
                  <a:gd name="T0" fmla="*/ 29 w 37"/>
                  <a:gd name="T1" fmla="*/ 20 h 30"/>
                  <a:gd name="T2" fmla="*/ 29 w 37"/>
                  <a:gd name="T3" fmla="*/ 20 h 30"/>
                  <a:gd name="T4" fmla="*/ 28 w 37"/>
                  <a:gd name="T5" fmla="*/ 17 h 30"/>
                  <a:gd name="T6" fmla="*/ 36 w 37"/>
                  <a:gd name="T7" fmla="*/ 13 h 30"/>
                  <a:gd name="T8" fmla="*/ 28 w 37"/>
                  <a:gd name="T9" fmla="*/ 0 h 30"/>
                  <a:gd name="T10" fmla="*/ 20 w 37"/>
                  <a:gd name="T11" fmla="*/ 4 h 30"/>
                  <a:gd name="T12" fmla="*/ 18 w 37"/>
                  <a:gd name="T13" fmla="*/ 1 h 30"/>
                  <a:gd name="T14" fmla="*/ 12 w 37"/>
                  <a:gd name="T15" fmla="*/ 6 h 30"/>
                  <a:gd name="T16" fmla="*/ 13 w 37"/>
                  <a:gd name="T17" fmla="*/ 9 h 30"/>
                  <a:gd name="T18" fmla="*/ 6 w 37"/>
                  <a:gd name="T19" fmla="*/ 13 h 30"/>
                  <a:gd name="T20" fmla="*/ 0 w 37"/>
                  <a:gd name="T21" fmla="*/ 20 h 30"/>
                  <a:gd name="T22" fmla="*/ 0 w 37"/>
                  <a:gd name="T23" fmla="*/ 20 h 30"/>
                  <a:gd name="T24" fmla="*/ 2 w 37"/>
                  <a:gd name="T25" fmla="*/ 23 h 30"/>
                  <a:gd name="T26" fmla="*/ 4 w 37"/>
                  <a:gd name="T27" fmla="*/ 26 h 30"/>
                  <a:gd name="T28" fmla="*/ 5 w 37"/>
                  <a:gd name="T29" fmla="*/ 29 h 30"/>
                  <a:gd name="T30" fmla="*/ 5 w 37"/>
                  <a:gd name="T31" fmla="*/ 29 h 30"/>
                  <a:gd name="T32" fmla="*/ 14 w 37"/>
                  <a:gd name="T33" fmla="*/ 27 h 30"/>
                  <a:gd name="T34" fmla="*/ 21 w 37"/>
                  <a:gd name="T35" fmla="*/ 22 h 30"/>
                  <a:gd name="T36" fmla="*/ 22 w 37"/>
                  <a:gd name="T37" fmla="*/ 24 h 30"/>
                  <a:gd name="T38" fmla="*/ 29 w 37"/>
                  <a:gd name="T39" fmla="*/ 20 h 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7"/>
                  <a:gd name="T61" fmla="*/ 0 h 30"/>
                  <a:gd name="T62" fmla="*/ 37 w 37"/>
                  <a:gd name="T63" fmla="*/ 30 h 3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7" h="30">
                    <a:moveTo>
                      <a:pt x="29" y="20"/>
                    </a:moveTo>
                    <a:lnTo>
                      <a:pt x="29" y="20"/>
                    </a:lnTo>
                    <a:lnTo>
                      <a:pt x="28" y="17"/>
                    </a:lnTo>
                    <a:lnTo>
                      <a:pt x="36" y="13"/>
                    </a:lnTo>
                    <a:lnTo>
                      <a:pt x="28" y="0"/>
                    </a:lnTo>
                    <a:lnTo>
                      <a:pt x="20" y="4"/>
                    </a:lnTo>
                    <a:lnTo>
                      <a:pt x="18" y="1"/>
                    </a:lnTo>
                    <a:lnTo>
                      <a:pt x="12" y="6"/>
                    </a:lnTo>
                    <a:lnTo>
                      <a:pt x="13" y="9"/>
                    </a:lnTo>
                    <a:lnTo>
                      <a:pt x="6" y="13"/>
                    </a:lnTo>
                    <a:lnTo>
                      <a:pt x="0" y="20"/>
                    </a:lnTo>
                    <a:lnTo>
                      <a:pt x="2" y="23"/>
                    </a:lnTo>
                    <a:lnTo>
                      <a:pt x="4" y="26"/>
                    </a:lnTo>
                    <a:lnTo>
                      <a:pt x="5" y="29"/>
                    </a:lnTo>
                    <a:lnTo>
                      <a:pt x="14" y="27"/>
                    </a:lnTo>
                    <a:lnTo>
                      <a:pt x="21" y="22"/>
                    </a:lnTo>
                    <a:lnTo>
                      <a:pt x="22" y="24"/>
                    </a:lnTo>
                    <a:lnTo>
                      <a:pt x="29" y="20"/>
                    </a:lnTo>
                  </a:path>
                </a:pathLst>
              </a:custGeom>
              <a:solidFill>
                <a:srgbClr val="000000"/>
              </a:solidFill>
              <a:ln w="12700" cap="rnd" cmpd="sng">
                <a:solidFill>
                  <a:schemeClr val="tx1"/>
                </a:solidFill>
                <a:prstDash val="solid"/>
                <a:round/>
                <a:headEnd/>
                <a:tailEnd/>
              </a:ln>
            </p:spPr>
            <p:txBody>
              <a:bodyPr/>
              <a:lstStyle/>
              <a:p>
                <a:endParaRPr lang="en-AU"/>
              </a:p>
            </p:txBody>
          </p:sp>
          <p:sp>
            <p:nvSpPr>
              <p:cNvPr id="302" name="Freeform 68">
                <a:extLst>
                  <a:ext uri="{FF2B5EF4-FFF2-40B4-BE49-F238E27FC236}">
                    <a16:creationId xmlns:a16="http://schemas.microsoft.com/office/drawing/2014/main" id="{93D17F9C-7AE6-427E-8E78-D17C9721DD26}"/>
                  </a:ext>
                </a:extLst>
              </p:cNvPr>
              <p:cNvSpPr>
                <a:spLocks/>
              </p:cNvSpPr>
              <p:nvPr/>
            </p:nvSpPr>
            <p:spPr bwMode="auto">
              <a:xfrm>
                <a:off x="1601" y="1662"/>
                <a:ext cx="38" cy="23"/>
              </a:xfrm>
              <a:custGeom>
                <a:avLst/>
                <a:gdLst>
                  <a:gd name="T0" fmla="*/ 0 w 38"/>
                  <a:gd name="T1" fmla="*/ 8 h 23"/>
                  <a:gd name="T2" fmla="*/ 32 w 38"/>
                  <a:gd name="T3" fmla="*/ 0 h 23"/>
                  <a:gd name="T4" fmla="*/ 37 w 38"/>
                  <a:gd name="T5" fmla="*/ 11 h 23"/>
                  <a:gd name="T6" fmla="*/ 4 w 38"/>
                  <a:gd name="T7" fmla="*/ 22 h 23"/>
                  <a:gd name="T8" fmla="*/ 0 w 38"/>
                  <a:gd name="T9" fmla="*/ 8 h 23"/>
                  <a:gd name="T10" fmla="*/ 0 w 38"/>
                  <a:gd name="T11" fmla="*/ 8 h 23"/>
                  <a:gd name="T12" fmla="*/ 0 60000 65536"/>
                  <a:gd name="T13" fmla="*/ 0 60000 65536"/>
                  <a:gd name="T14" fmla="*/ 0 60000 65536"/>
                  <a:gd name="T15" fmla="*/ 0 60000 65536"/>
                  <a:gd name="T16" fmla="*/ 0 60000 65536"/>
                  <a:gd name="T17" fmla="*/ 0 60000 65536"/>
                  <a:gd name="T18" fmla="*/ 0 w 38"/>
                  <a:gd name="T19" fmla="*/ 0 h 23"/>
                  <a:gd name="T20" fmla="*/ 38 w 38"/>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38" h="23">
                    <a:moveTo>
                      <a:pt x="0" y="8"/>
                    </a:moveTo>
                    <a:lnTo>
                      <a:pt x="32" y="0"/>
                    </a:lnTo>
                    <a:lnTo>
                      <a:pt x="37" y="11"/>
                    </a:lnTo>
                    <a:lnTo>
                      <a:pt x="4" y="22"/>
                    </a:lnTo>
                    <a:lnTo>
                      <a:pt x="0" y="8"/>
                    </a:lnTo>
                  </a:path>
                </a:pathLst>
              </a:custGeom>
              <a:solidFill>
                <a:srgbClr val="000000"/>
              </a:solidFill>
              <a:ln w="12700" cap="rnd" cmpd="sng">
                <a:solidFill>
                  <a:schemeClr val="tx1"/>
                </a:solidFill>
                <a:prstDash val="solid"/>
                <a:round/>
                <a:headEnd/>
                <a:tailEnd/>
              </a:ln>
            </p:spPr>
            <p:txBody>
              <a:bodyPr/>
              <a:lstStyle/>
              <a:p>
                <a:endParaRPr lang="en-AU"/>
              </a:p>
            </p:txBody>
          </p:sp>
          <p:sp>
            <p:nvSpPr>
              <p:cNvPr id="303" name="Freeform 69">
                <a:extLst>
                  <a:ext uri="{FF2B5EF4-FFF2-40B4-BE49-F238E27FC236}">
                    <a16:creationId xmlns:a16="http://schemas.microsoft.com/office/drawing/2014/main" id="{E47BDCFC-5224-44B7-9854-ACB4FABE677F}"/>
                  </a:ext>
                </a:extLst>
              </p:cNvPr>
              <p:cNvSpPr>
                <a:spLocks/>
              </p:cNvSpPr>
              <p:nvPr/>
            </p:nvSpPr>
            <p:spPr bwMode="auto">
              <a:xfrm>
                <a:off x="1618" y="1649"/>
                <a:ext cx="35" cy="27"/>
              </a:xfrm>
              <a:custGeom>
                <a:avLst/>
                <a:gdLst>
                  <a:gd name="T0" fmla="*/ 2 w 35"/>
                  <a:gd name="T1" fmla="*/ 20 h 27"/>
                  <a:gd name="T2" fmla="*/ 2 w 35"/>
                  <a:gd name="T3" fmla="*/ 20 h 27"/>
                  <a:gd name="T4" fmla="*/ 4 w 35"/>
                  <a:gd name="T5" fmla="*/ 23 h 27"/>
                  <a:gd name="T6" fmla="*/ 5 w 35"/>
                  <a:gd name="T7" fmla="*/ 26 h 27"/>
                  <a:gd name="T8" fmla="*/ 12 w 35"/>
                  <a:gd name="T9" fmla="*/ 26 h 27"/>
                  <a:gd name="T10" fmla="*/ 17 w 35"/>
                  <a:gd name="T11" fmla="*/ 23 h 27"/>
                  <a:gd name="T12" fmla="*/ 19 w 35"/>
                  <a:gd name="T13" fmla="*/ 26 h 27"/>
                  <a:gd name="T14" fmla="*/ 24 w 35"/>
                  <a:gd name="T15" fmla="*/ 23 h 27"/>
                  <a:gd name="T16" fmla="*/ 31 w 35"/>
                  <a:gd name="T17" fmla="*/ 11 h 27"/>
                  <a:gd name="T18" fmla="*/ 34 w 35"/>
                  <a:gd name="T19" fmla="*/ 5 h 27"/>
                  <a:gd name="T20" fmla="*/ 29 w 35"/>
                  <a:gd name="T21" fmla="*/ 0 h 27"/>
                  <a:gd name="T22" fmla="*/ 12 w 35"/>
                  <a:gd name="T23" fmla="*/ 2 h 27"/>
                  <a:gd name="T24" fmla="*/ 7 w 35"/>
                  <a:gd name="T25" fmla="*/ 5 h 27"/>
                  <a:gd name="T26" fmla="*/ 7 w 35"/>
                  <a:gd name="T27" fmla="*/ 5 h 27"/>
                  <a:gd name="T28" fmla="*/ 2 w 35"/>
                  <a:gd name="T29" fmla="*/ 10 h 27"/>
                  <a:gd name="T30" fmla="*/ 0 w 35"/>
                  <a:gd name="T31" fmla="*/ 15 h 27"/>
                  <a:gd name="T32" fmla="*/ 1 w 35"/>
                  <a:gd name="T33" fmla="*/ 18 h 27"/>
                  <a:gd name="T34" fmla="*/ 1 w 35"/>
                  <a:gd name="T35" fmla="*/ 18 h 27"/>
                  <a:gd name="T36" fmla="*/ 2 w 35"/>
                  <a:gd name="T37" fmla="*/ 20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
                  <a:gd name="T58" fmla="*/ 0 h 27"/>
                  <a:gd name="T59" fmla="*/ 35 w 35"/>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 h="27">
                    <a:moveTo>
                      <a:pt x="2" y="20"/>
                    </a:moveTo>
                    <a:lnTo>
                      <a:pt x="2" y="20"/>
                    </a:lnTo>
                    <a:lnTo>
                      <a:pt x="4" y="23"/>
                    </a:lnTo>
                    <a:lnTo>
                      <a:pt x="5" y="26"/>
                    </a:lnTo>
                    <a:lnTo>
                      <a:pt x="12" y="26"/>
                    </a:lnTo>
                    <a:lnTo>
                      <a:pt x="17" y="23"/>
                    </a:lnTo>
                    <a:lnTo>
                      <a:pt x="19" y="26"/>
                    </a:lnTo>
                    <a:lnTo>
                      <a:pt x="24" y="23"/>
                    </a:lnTo>
                    <a:lnTo>
                      <a:pt x="31" y="11"/>
                    </a:lnTo>
                    <a:lnTo>
                      <a:pt x="34" y="5"/>
                    </a:lnTo>
                    <a:lnTo>
                      <a:pt x="29" y="0"/>
                    </a:lnTo>
                    <a:lnTo>
                      <a:pt x="12" y="2"/>
                    </a:lnTo>
                    <a:lnTo>
                      <a:pt x="7" y="5"/>
                    </a:lnTo>
                    <a:lnTo>
                      <a:pt x="2" y="10"/>
                    </a:lnTo>
                    <a:lnTo>
                      <a:pt x="0" y="15"/>
                    </a:lnTo>
                    <a:lnTo>
                      <a:pt x="1" y="18"/>
                    </a:lnTo>
                    <a:lnTo>
                      <a:pt x="2" y="20"/>
                    </a:lnTo>
                  </a:path>
                </a:pathLst>
              </a:custGeom>
              <a:solidFill>
                <a:srgbClr val="E6E6E6"/>
              </a:solidFill>
              <a:ln w="12700" cap="rnd" cmpd="sng">
                <a:solidFill>
                  <a:schemeClr val="tx1"/>
                </a:solidFill>
                <a:prstDash val="solid"/>
                <a:round/>
                <a:headEnd/>
                <a:tailEnd/>
              </a:ln>
            </p:spPr>
            <p:txBody>
              <a:bodyPr/>
              <a:lstStyle/>
              <a:p>
                <a:endParaRPr lang="en-AU"/>
              </a:p>
            </p:txBody>
          </p:sp>
          <p:sp>
            <p:nvSpPr>
              <p:cNvPr id="304" name="Line 70">
                <a:extLst>
                  <a:ext uri="{FF2B5EF4-FFF2-40B4-BE49-F238E27FC236}">
                    <a16:creationId xmlns:a16="http://schemas.microsoft.com/office/drawing/2014/main" id="{37B800A7-62AE-4CA4-9A70-EAB2DD71F518}"/>
                  </a:ext>
                </a:extLst>
              </p:cNvPr>
              <p:cNvSpPr>
                <a:spLocks noChangeShapeType="1"/>
              </p:cNvSpPr>
              <p:nvPr/>
            </p:nvSpPr>
            <p:spPr bwMode="auto">
              <a:xfrm flipV="1">
                <a:off x="1594" y="1650"/>
                <a:ext cx="22" cy="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305" name="Line 71">
                <a:extLst>
                  <a:ext uri="{FF2B5EF4-FFF2-40B4-BE49-F238E27FC236}">
                    <a16:creationId xmlns:a16="http://schemas.microsoft.com/office/drawing/2014/main" id="{EC28AA35-0421-4C3C-B93C-751F1E2BBB02}"/>
                  </a:ext>
                </a:extLst>
              </p:cNvPr>
              <p:cNvSpPr>
                <a:spLocks noChangeShapeType="1"/>
              </p:cNvSpPr>
              <p:nvPr/>
            </p:nvSpPr>
            <p:spPr bwMode="auto">
              <a:xfrm flipV="1">
                <a:off x="1595" y="1652"/>
                <a:ext cx="20" cy="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306" name="Freeform 72">
                <a:extLst>
                  <a:ext uri="{FF2B5EF4-FFF2-40B4-BE49-F238E27FC236}">
                    <a16:creationId xmlns:a16="http://schemas.microsoft.com/office/drawing/2014/main" id="{A6AF003F-75ED-46B9-8599-EFDA6D12B00B}"/>
                  </a:ext>
                </a:extLst>
              </p:cNvPr>
              <p:cNvSpPr>
                <a:spLocks/>
              </p:cNvSpPr>
              <p:nvPr/>
            </p:nvSpPr>
            <p:spPr bwMode="auto">
              <a:xfrm>
                <a:off x="1593" y="1645"/>
                <a:ext cx="38" cy="29"/>
              </a:xfrm>
              <a:custGeom>
                <a:avLst/>
                <a:gdLst>
                  <a:gd name="T0" fmla="*/ 31 w 38"/>
                  <a:gd name="T1" fmla="*/ 20 h 29"/>
                  <a:gd name="T2" fmla="*/ 31 w 38"/>
                  <a:gd name="T3" fmla="*/ 20 h 29"/>
                  <a:gd name="T4" fmla="*/ 31 w 38"/>
                  <a:gd name="T5" fmla="*/ 20 h 29"/>
                  <a:gd name="T6" fmla="*/ 37 w 38"/>
                  <a:gd name="T7" fmla="*/ 13 h 29"/>
                  <a:gd name="T8" fmla="*/ 28 w 38"/>
                  <a:gd name="T9" fmla="*/ 0 h 29"/>
                  <a:gd name="T10" fmla="*/ 21 w 38"/>
                  <a:gd name="T11" fmla="*/ 4 h 29"/>
                  <a:gd name="T12" fmla="*/ 19 w 38"/>
                  <a:gd name="T13" fmla="*/ 1 h 29"/>
                  <a:gd name="T14" fmla="*/ 11 w 38"/>
                  <a:gd name="T15" fmla="*/ 5 h 29"/>
                  <a:gd name="T16" fmla="*/ 12 w 38"/>
                  <a:gd name="T17" fmla="*/ 8 h 29"/>
                  <a:gd name="T18" fmla="*/ 5 w 38"/>
                  <a:gd name="T19" fmla="*/ 12 h 29"/>
                  <a:gd name="T20" fmla="*/ 0 w 38"/>
                  <a:gd name="T21" fmla="*/ 20 h 29"/>
                  <a:gd name="T22" fmla="*/ 0 w 38"/>
                  <a:gd name="T23" fmla="*/ 20 h 29"/>
                  <a:gd name="T24" fmla="*/ 1 w 38"/>
                  <a:gd name="T25" fmla="*/ 22 h 29"/>
                  <a:gd name="T26" fmla="*/ 2 w 38"/>
                  <a:gd name="T27" fmla="*/ 24 h 29"/>
                  <a:gd name="T28" fmla="*/ 2 w 38"/>
                  <a:gd name="T29" fmla="*/ 24 h 29"/>
                  <a:gd name="T30" fmla="*/ 4 w 38"/>
                  <a:gd name="T31" fmla="*/ 26 h 29"/>
                  <a:gd name="T32" fmla="*/ 15 w 38"/>
                  <a:gd name="T33" fmla="*/ 28 h 29"/>
                  <a:gd name="T34" fmla="*/ 22 w 38"/>
                  <a:gd name="T35" fmla="*/ 24 h 29"/>
                  <a:gd name="T36" fmla="*/ 22 w 38"/>
                  <a:gd name="T37" fmla="*/ 24 h 29"/>
                  <a:gd name="T38" fmla="*/ 31 w 38"/>
                  <a:gd name="T39" fmla="*/ 20 h 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8"/>
                  <a:gd name="T61" fmla="*/ 0 h 29"/>
                  <a:gd name="T62" fmla="*/ 38 w 38"/>
                  <a:gd name="T63" fmla="*/ 29 h 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8" h="29">
                    <a:moveTo>
                      <a:pt x="31" y="20"/>
                    </a:moveTo>
                    <a:lnTo>
                      <a:pt x="31" y="20"/>
                    </a:lnTo>
                    <a:lnTo>
                      <a:pt x="37" y="13"/>
                    </a:lnTo>
                    <a:lnTo>
                      <a:pt x="28" y="0"/>
                    </a:lnTo>
                    <a:lnTo>
                      <a:pt x="21" y="4"/>
                    </a:lnTo>
                    <a:lnTo>
                      <a:pt x="19" y="1"/>
                    </a:lnTo>
                    <a:lnTo>
                      <a:pt x="11" y="5"/>
                    </a:lnTo>
                    <a:lnTo>
                      <a:pt x="12" y="8"/>
                    </a:lnTo>
                    <a:lnTo>
                      <a:pt x="5" y="12"/>
                    </a:lnTo>
                    <a:lnTo>
                      <a:pt x="0" y="20"/>
                    </a:lnTo>
                    <a:lnTo>
                      <a:pt x="1" y="22"/>
                    </a:lnTo>
                    <a:lnTo>
                      <a:pt x="2" y="24"/>
                    </a:lnTo>
                    <a:lnTo>
                      <a:pt x="4" y="26"/>
                    </a:lnTo>
                    <a:lnTo>
                      <a:pt x="15" y="28"/>
                    </a:lnTo>
                    <a:lnTo>
                      <a:pt x="22" y="24"/>
                    </a:lnTo>
                    <a:lnTo>
                      <a:pt x="31" y="20"/>
                    </a:lnTo>
                  </a:path>
                </a:pathLst>
              </a:custGeom>
              <a:solidFill>
                <a:srgbClr val="000000"/>
              </a:solidFill>
              <a:ln w="12700" cap="rnd" cmpd="sng">
                <a:solidFill>
                  <a:schemeClr val="tx1"/>
                </a:solidFill>
                <a:prstDash val="solid"/>
                <a:round/>
                <a:headEnd/>
                <a:tailEnd/>
              </a:ln>
            </p:spPr>
            <p:txBody>
              <a:bodyPr/>
              <a:lstStyle/>
              <a:p>
                <a:endParaRPr lang="en-AU"/>
              </a:p>
            </p:txBody>
          </p:sp>
          <p:sp>
            <p:nvSpPr>
              <p:cNvPr id="307" name="Freeform 73">
                <a:extLst>
                  <a:ext uri="{FF2B5EF4-FFF2-40B4-BE49-F238E27FC236}">
                    <a16:creationId xmlns:a16="http://schemas.microsoft.com/office/drawing/2014/main" id="{0A1AA151-B007-4712-8480-5729BE98A5B9}"/>
                  </a:ext>
                </a:extLst>
              </p:cNvPr>
              <p:cNvSpPr>
                <a:spLocks/>
              </p:cNvSpPr>
              <p:nvPr/>
            </p:nvSpPr>
            <p:spPr bwMode="auto">
              <a:xfrm>
                <a:off x="1591" y="1649"/>
                <a:ext cx="40" cy="23"/>
              </a:xfrm>
              <a:custGeom>
                <a:avLst/>
                <a:gdLst>
                  <a:gd name="T0" fmla="*/ 0 w 40"/>
                  <a:gd name="T1" fmla="*/ 8 h 23"/>
                  <a:gd name="T2" fmla="*/ 33 w 40"/>
                  <a:gd name="T3" fmla="*/ 0 h 23"/>
                  <a:gd name="T4" fmla="*/ 39 w 40"/>
                  <a:gd name="T5" fmla="*/ 11 h 23"/>
                  <a:gd name="T6" fmla="*/ 4 w 40"/>
                  <a:gd name="T7" fmla="*/ 22 h 23"/>
                  <a:gd name="T8" fmla="*/ 0 w 40"/>
                  <a:gd name="T9" fmla="*/ 8 h 23"/>
                  <a:gd name="T10" fmla="*/ 0 60000 65536"/>
                  <a:gd name="T11" fmla="*/ 0 60000 65536"/>
                  <a:gd name="T12" fmla="*/ 0 60000 65536"/>
                  <a:gd name="T13" fmla="*/ 0 60000 65536"/>
                  <a:gd name="T14" fmla="*/ 0 60000 65536"/>
                  <a:gd name="T15" fmla="*/ 0 w 40"/>
                  <a:gd name="T16" fmla="*/ 0 h 23"/>
                  <a:gd name="T17" fmla="*/ 40 w 40"/>
                  <a:gd name="T18" fmla="*/ 23 h 23"/>
                </a:gdLst>
                <a:ahLst/>
                <a:cxnLst>
                  <a:cxn ang="T10">
                    <a:pos x="T0" y="T1"/>
                  </a:cxn>
                  <a:cxn ang="T11">
                    <a:pos x="T2" y="T3"/>
                  </a:cxn>
                  <a:cxn ang="T12">
                    <a:pos x="T4" y="T5"/>
                  </a:cxn>
                  <a:cxn ang="T13">
                    <a:pos x="T6" y="T7"/>
                  </a:cxn>
                  <a:cxn ang="T14">
                    <a:pos x="T8" y="T9"/>
                  </a:cxn>
                </a:cxnLst>
                <a:rect l="T15" t="T16" r="T17" b="T18"/>
                <a:pathLst>
                  <a:path w="40" h="23">
                    <a:moveTo>
                      <a:pt x="0" y="8"/>
                    </a:moveTo>
                    <a:lnTo>
                      <a:pt x="33" y="0"/>
                    </a:lnTo>
                    <a:lnTo>
                      <a:pt x="39" y="11"/>
                    </a:lnTo>
                    <a:lnTo>
                      <a:pt x="4" y="22"/>
                    </a:lnTo>
                    <a:lnTo>
                      <a:pt x="0" y="8"/>
                    </a:lnTo>
                  </a:path>
                </a:pathLst>
              </a:custGeom>
              <a:solidFill>
                <a:srgbClr val="000000"/>
              </a:solidFill>
              <a:ln w="12700" cap="rnd" cmpd="sng">
                <a:solidFill>
                  <a:schemeClr val="tx1"/>
                </a:solidFill>
                <a:prstDash val="solid"/>
                <a:round/>
                <a:headEnd/>
                <a:tailEnd/>
              </a:ln>
            </p:spPr>
            <p:txBody>
              <a:bodyPr/>
              <a:lstStyle/>
              <a:p>
                <a:endParaRPr lang="en-AU"/>
              </a:p>
            </p:txBody>
          </p:sp>
          <p:sp>
            <p:nvSpPr>
              <p:cNvPr id="308" name="Freeform 74">
                <a:extLst>
                  <a:ext uri="{FF2B5EF4-FFF2-40B4-BE49-F238E27FC236}">
                    <a16:creationId xmlns:a16="http://schemas.microsoft.com/office/drawing/2014/main" id="{7D8C6FAE-CFD9-4D25-A4BB-94E6BA1F035C}"/>
                  </a:ext>
                </a:extLst>
              </p:cNvPr>
              <p:cNvSpPr>
                <a:spLocks/>
              </p:cNvSpPr>
              <p:nvPr/>
            </p:nvSpPr>
            <p:spPr bwMode="auto">
              <a:xfrm>
                <a:off x="1615" y="1639"/>
                <a:ext cx="32" cy="27"/>
              </a:xfrm>
              <a:custGeom>
                <a:avLst/>
                <a:gdLst>
                  <a:gd name="T0" fmla="*/ 1 w 32"/>
                  <a:gd name="T1" fmla="*/ 20 h 27"/>
                  <a:gd name="T2" fmla="*/ 4 w 32"/>
                  <a:gd name="T3" fmla="*/ 23 h 27"/>
                  <a:gd name="T4" fmla="*/ 4 w 32"/>
                  <a:gd name="T5" fmla="*/ 23 h 27"/>
                  <a:gd name="T6" fmla="*/ 5 w 32"/>
                  <a:gd name="T7" fmla="*/ 26 h 27"/>
                  <a:gd name="T8" fmla="*/ 10 w 32"/>
                  <a:gd name="T9" fmla="*/ 26 h 27"/>
                  <a:gd name="T10" fmla="*/ 16 w 32"/>
                  <a:gd name="T11" fmla="*/ 23 h 27"/>
                  <a:gd name="T12" fmla="*/ 17 w 32"/>
                  <a:gd name="T13" fmla="*/ 26 h 27"/>
                  <a:gd name="T14" fmla="*/ 21 w 32"/>
                  <a:gd name="T15" fmla="*/ 23 h 27"/>
                  <a:gd name="T16" fmla="*/ 31 w 32"/>
                  <a:gd name="T17" fmla="*/ 5 h 27"/>
                  <a:gd name="T18" fmla="*/ 28 w 32"/>
                  <a:gd name="T19" fmla="*/ 0 h 27"/>
                  <a:gd name="T20" fmla="*/ 10 w 32"/>
                  <a:gd name="T21" fmla="*/ 2 h 27"/>
                  <a:gd name="T22" fmla="*/ 6 w 32"/>
                  <a:gd name="T23" fmla="*/ 5 h 27"/>
                  <a:gd name="T24" fmla="*/ 8 w 32"/>
                  <a:gd name="T25" fmla="*/ 8 h 27"/>
                  <a:gd name="T26" fmla="*/ 4 w 32"/>
                  <a:gd name="T27" fmla="*/ 11 h 27"/>
                  <a:gd name="T28" fmla="*/ 0 w 32"/>
                  <a:gd name="T29" fmla="*/ 18 h 27"/>
                  <a:gd name="T30" fmla="*/ 0 w 32"/>
                  <a:gd name="T31" fmla="*/ 18 h 27"/>
                  <a:gd name="T32" fmla="*/ 1 w 32"/>
                  <a:gd name="T33" fmla="*/ 20 h 27"/>
                  <a:gd name="T34" fmla="*/ 1 w 32"/>
                  <a:gd name="T35" fmla="*/ 20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2"/>
                  <a:gd name="T55" fmla="*/ 0 h 27"/>
                  <a:gd name="T56" fmla="*/ 32 w 32"/>
                  <a:gd name="T57" fmla="*/ 27 h 2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2" h="27">
                    <a:moveTo>
                      <a:pt x="1" y="20"/>
                    </a:moveTo>
                    <a:lnTo>
                      <a:pt x="4" y="23"/>
                    </a:lnTo>
                    <a:lnTo>
                      <a:pt x="5" y="26"/>
                    </a:lnTo>
                    <a:lnTo>
                      <a:pt x="10" y="26"/>
                    </a:lnTo>
                    <a:lnTo>
                      <a:pt x="16" y="23"/>
                    </a:lnTo>
                    <a:lnTo>
                      <a:pt x="17" y="26"/>
                    </a:lnTo>
                    <a:lnTo>
                      <a:pt x="21" y="23"/>
                    </a:lnTo>
                    <a:lnTo>
                      <a:pt x="31" y="5"/>
                    </a:lnTo>
                    <a:lnTo>
                      <a:pt x="28" y="0"/>
                    </a:lnTo>
                    <a:lnTo>
                      <a:pt x="10" y="2"/>
                    </a:lnTo>
                    <a:lnTo>
                      <a:pt x="6" y="5"/>
                    </a:lnTo>
                    <a:lnTo>
                      <a:pt x="8" y="8"/>
                    </a:lnTo>
                    <a:lnTo>
                      <a:pt x="4" y="11"/>
                    </a:lnTo>
                    <a:lnTo>
                      <a:pt x="0" y="18"/>
                    </a:lnTo>
                    <a:lnTo>
                      <a:pt x="1" y="20"/>
                    </a:lnTo>
                  </a:path>
                </a:pathLst>
              </a:custGeom>
              <a:solidFill>
                <a:srgbClr val="E6E6E6"/>
              </a:solidFill>
              <a:ln w="12700" cap="rnd" cmpd="sng">
                <a:solidFill>
                  <a:schemeClr val="tx1"/>
                </a:solidFill>
                <a:prstDash val="solid"/>
                <a:round/>
                <a:headEnd/>
                <a:tailEnd/>
              </a:ln>
            </p:spPr>
            <p:txBody>
              <a:bodyPr/>
              <a:lstStyle/>
              <a:p>
                <a:endParaRPr lang="en-AU"/>
              </a:p>
            </p:txBody>
          </p:sp>
          <p:sp>
            <p:nvSpPr>
              <p:cNvPr id="309" name="Line 75">
                <a:extLst>
                  <a:ext uri="{FF2B5EF4-FFF2-40B4-BE49-F238E27FC236}">
                    <a16:creationId xmlns:a16="http://schemas.microsoft.com/office/drawing/2014/main" id="{C5D516B6-5D3F-4A13-8FDC-1E055961F0BE}"/>
                  </a:ext>
                </a:extLst>
              </p:cNvPr>
              <p:cNvSpPr>
                <a:spLocks noChangeShapeType="1"/>
              </p:cNvSpPr>
              <p:nvPr/>
            </p:nvSpPr>
            <p:spPr bwMode="auto">
              <a:xfrm flipV="1">
                <a:off x="1575" y="1656"/>
                <a:ext cx="15" cy="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310" name="Line 76">
                <a:extLst>
                  <a:ext uri="{FF2B5EF4-FFF2-40B4-BE49-F238E27FC236}">
                    <a16:creationId xmlns:a16="http://schemas.microsoft.com/office/drawing/2014/main" id="{4C0FE020-2C62-4609-A6DF-12291C985258}"/>
                  </a:ext>
                </a:extLst>
              </p:cNvPr>
              <p:cNvSpPr>
                <a:spLocks noChangeShapeType="1"/>
              </p:cNvSpPr>
              <p:nvPr/>
            </p:nvSpPr>
            <p:spPr bwMode="auto">
              <a:xfrm flipV="1">
                <a:off x="1571" y="1652"/>
                <a:ext cx="20" cy="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311" name="Freeform 77">
                <a:extLst>
                  <a:ext uri="{FF2B5EF4-FFF2-40B4-BE49-F238E27FC236}">
                    <a16:creationId xmlns:a16="http://schemas.microsoft.com/office/drawing/2014/main" id="{77DA79DB-7E73-4641-9A0E-8923D5B03F89}"/>
                  </a:ext>
                </a:extLst>
              </p:cNvPr>
              <p:cNvSpPr>
                <a:spLocks/>
              </p:cNvSpPr>
              <p:nvPr/>
            </p:nvSpPr>
            <p:spPr bwMode="auto">
              <a:xfrm>
                <a:off x="1578" y="1646"/>
                <a:ext cx="35" cy="27"/>
              </a:xfrm>
              <a:custGeom>
                <a:avLst/>
                <a:gdLst>
                  <a:gd name="T0" fmla="*/ 29 w 35"/>
                  <a:gd name="T1" fmla="*/ 20 h 27"/>
                  <a:gd name="T2" fmla="*/ 29 w 35"/>
                  <a:gd name="T3" fmla="*/ 20 h 27"/>
                  <a:gd name="T4" fmla="*/ 26 w 35"/>
                  <a:gd name="T5" fmla="*/ 17 h 27"/>
                  <a:gd name="T6" fmla="*/ 34 w 35"/>
                  <a:gd name="T7" fmla="*/ 13 h 27"/>
                  <a:gd name="T8" fmla="*/ 25 w 35"/>
                  <a:gd name="T9" fmla="*/ 0 h 27"/>
                  <a:gd name="T10" fmla="*/ 19 w 35"/>
                  <a:gd name="T11" fmla="*/ 4 h 27"/>
                  <a:gd name="T12" fmla="*/ 17 w 35"/>
                  <a:gd name="T13" fmla="*/ 1 h 27"/>
                  <a:gd name="T14" fmla="*/ 11 w 35"/>
                  <a:gd name="T15" fmla="*/ 4 h 27"/>
                  <a:gd name="T16" fmla="*/ 12 w 35"/>
                  <a:gd name="T17" fmla="*/ 6 h 27"/>
                  <a:gd name="T18" fmla="*/ 7 w 35"/>
                  <a:gd name="T19" fmla="*/ 10 h 27"/>
                  <a:gd name="T20" fmla="*/ 2 w 35"/>
                  <a:gd name="T21" fmla="*/ 16 h 27"/>
                  <a:gd name="T22" fmla="*/ 5 w 35"/>
                  <a:gd name="T23" fmla="*/ 19 h 27"/>
                  <a:gd name="T24" fmla="*/ 0 w 35"/>
                  <a:gd name="T25" fmla="*/ 23 h 27"/>
                  <a:gd name="T26" fmla="*/ 1 w 35"/>
                  <a:gd name="T27" fmla="*/ 26 h 27"/>
                  <a:gd name="T28" fmla="*/ 8 w 35"/>
                  <a:gd name="T29" fmla="*/ 24 h 27"/>
                  <a:gd name="T30" fmla="*/ 8 w 35"/>
                  <a:gd name="T31" fmla="*/ 24 h 27"/>
                  <a:gd name="T32" fmla="*/ 15 w 35"/>
                  <a:gd name="T33" fmla="*/ 24 h 27"/>
                  <a:gd name="T34" fmla="*/ 21 w 35"/>
                  <a:gd name="T35" fmla="*/ 20 h 27"/>
                  <a:gd name="T36" fmla="*/ 24 w 35"/>
                  <a:gd name="T37" fmla="*/ 23 h 27"/>
                  <a:gd name="T38" fmla="*/ 29 w 35"/>
                  <a:gd name="T39" fmla="*/ 20 h 2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5"/>
                  <a:gd name="T61" fmla="*/ 0 h 27"/>
                  <a:gd name="T62" fmla="*/ 35 w 35"/>
                  <a:gd name="T63" fmla="*/ 27 h 2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5" h="27">
                    <a:moveTo>
                      <a:pt x="29" y="20"/>
                    </a:moveTo>
                    <a:lnTo>
                      <a:pt x="29" y="20"/>
                    </a:lnTo>
                    <a:lnTo>
                      <a:pt x="26" y="17"/>
                    </a:lnTo>
                    <a:lnTo>
                      <a:pt x="34" y="13"/>
                    </a:lnTo>
                    <a:lnTo>
                      <a:pt x="25" y="0"/>
                    </a:lnTo>
                    <a:lnTo>
                      <a:pt x="19" y="4"/>
                    </a:lnTo>
                    <a:lnTo>
                      <a:pt x="17" y="1"/>
                    </a:lnTo>
                    <a:lnTo>
                      <a:pt x="11" y="4"/>
                    </a:lnTo>
                    <a:lnTo>
                      <a:pt x="12" y="6"/>
                    </a:lnTo>
                    <a:lnTo>
                      <a:pt x="7" y="10"/>
                    </a:lnTo>
                    <a:lnTo>
                      <a:pt x="2" y="16"/>
                    </a:lnTo>
                    <a:lnTo>
                      <a:pt x="5" y="19"/>
                    </a:lnTo>
                    <a:lnTo>
                      <a:pt x="0" y="23"/>
                    </a:lnTo>
                    <a:lnTo>
                      <a:pt x="1" y="26"/>
                    </a:lnTo>
                    <a:lnTo>
                      <a:pt x="8" y="24"/>
                    </a:lnTo>
                    <a:lnTo>
                      <a:pt x="15" y="24"/>
                    </a:lnTo>
                    <a:lnTo>
                      <a:pt x="21" y="20"/>
                    </a:lnTo>
                    <a:lnTo>
                      <a:pt x="24" y="23"/>
                    </a:lnTo>
                    <a:lnTo>
                      <a:pt x="29" y="20"/>
                    </a:lnTo>
                  </a:path>
                </a:pathLst>
              </a:custGeom>
              <a:solidFill>
                <a:srgbClr val="000000"/>
              </a:solidFill>
              <a:ln w="12700" cap="rnd" cmpd="sng">
                <a:solidFill>
                  <a:schemeClr val="tx1"/>
                </a:solidFill>
                <a:prstDash val="solid"/>
                <a:round/>
                <a:headEnd/>
                <a:tailEnd/>
              </a:ln>
            </p:spPr>
            <p:txBody>
              <a:bodyPr/>
              <a:lstStyle/>
              <a:p>
                <a:endParaRPr lang="en-AU"/>
              </a:p>
            </p:txBody>
          </p:sp>
          <p:sp>
            <p:nvSpPr>
              <p:cNvPr id="312" name="Freeform 78">
                <a:extLst>
                  <a:ext uri="{FF2B5EF4-FFF2-40B4-BE49-F238E27FC236}">
                    <a16:creationId xmlns:a16="http://schemas.microsoft.com/office/drawing/2014/main" id="{79128F64-AB13-497E-8C39-AC34AF81325A}"/>
                  </a:ext>
                </a:extLst>
              </p:cNvPr>
              <p:cNvSpPr>
                <a:spLocks/>
              </p:cNvSpPr>
              <p:nvPr/>
            </p:nvSpPr>
            <p:spPr bwMode="auto">
              <a:xfrm>
                <a:off x="1575" y="1650"/>
                <a:ext cx="38" cy="23"/>
              </a:xfrm>
              <a:custGeom>
                <a:avLst/>
                <a:gdLst>
                  <a:gd name="T0" fmla="*/ 0 w 38"/>
                  <a:gd name="T1" fmla="*/ 9 h 23"/>
                  <a:gd name="T2" fmla="*/ 32 w 38"/>
                  <a:gd name="T3" fmla="*/ 0 h 23"/>
                  <a:gd name="T4" fmla="*/ 37 w 38"/>
                  <a:gd name="T5" fmla="*/ 12 h 23"/>
                  <a:gd name="T6" fmla="*/ 4 w 38"/>
                  <a:gd name="T7" fmla="*/ 22 h 23"/>
                  <a:gd name="T8" fmla="*/ 0 w 38"/>
                  <a:gd name="T9" fmla="*/ 9 h 23"/>
                  <a:gd name="T10" fmla="*/ 0 w 38"/>
                  <a:gd name="T11" fmla="*/ 9 h 23"/>
                  <a:gd name="T12" fmla="*/ 0 60000 65536"/>
                  <a:gd name="T13" fmla="*/ 0 60000 65536"/>
                  <a:gd name="T14" fmla="*/ 0 60000 65536"/>
                  <a:gd name="T15" fmla="*/ 0 60000 65536"/>
                  <a:gd name="T16" fmla="*/ 0 60000 65536"/>
                  <a:gd name="T17" fmla="*/ 0 60000 65536"/>
                  <a:gd name="T18" fmla="*/ 0 w 38"/>
                  <a:gd name="T19" fmla="*/ 0 h 23"/>
                  <a:gd name="T20" fmla="*/ 38 w 38"/>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38" h="23">
                    <a:moveTo>
                      <a:pt x="0" y="9"/>
                    </a:moveTo>
                    <a:lnTo>
                      <a:pt x="32" y="0"/>
                    </a:lnTo>
                    <a:lnTo>
                      <a:pt x="37" y="12"/>
                    </a:lnTo>
                    <a:lnTo>
                      <a:pt x="4" y="22"/>
                    </a:lnTo>
                    <a:lnTo>
                      <a:pt x="0" y="9"/>
                    </a:lnTo>
                  </a:path>
                </a:pathLst>
              </a:custGeom>
              <a:solidFill>
                <a:srgbClr val="000000"/>
              </a:solidFill>
              <a:ln w="12700" cap="rnd" cmpd="sng">
                <a:solidFill>
                  <a:schemeClr val="tx1"/>
                </a:solidFill>
                <a:prstDash val="solid"/>
                <a:round/>
                <a:headEnd/>
                <a:tailEnd/>
              </a:ln>
            </p:spPr>
            <p:txBody>
              <a:bodyPr/>
              <a:lstStyle/>
              <a:p>
                <a:endParaRPr lang="en-AU"/>
              </a:p>
            </p:txBody>
          </p:sp>
          <p:sp>
            <p:nvSpPr>
              <p:cNvPr id="313" name="Freeform 79">
                <a:extLst>
                  <a:ext uri="{FF2B5EF4-FFF2-40B4-BE49-F238E27FC236}">
                    <a16:creationId xmlns:a16="http://schemas.microsoft.com/office/drawing/2014/main" id="{8BCE0465-2512-4BAF-A192-31C5B331291A}"/>
                  </a:ext>
                </a:extLst>
              </p:cNvPr>
              <p:cNvSpPr>
                <a:spLocks/>
              </p:cNvSpPr>
              <p:nvPr/>
            </p:nvSpPr>
            <p:spPr bwMode="auto">
              <a:xfrm>
                <a:off x="1591" y="1641"/>
                <a:ext cx="36" cy="29"/>
              </a:xfrm>
              <a:custGeom>
                <a:avLst/>
                <a:gdLst>
                  <a:gd name="T0" fmla="*/ 2 w 36"/>
                  <a:gd name="T1" fmla="*/ 22 h 29"/>
                  <a:gd name="T2" fmla="*/ 4 w 36"/>
                  <a:gd name="T3" fmla="*/ 25 h 29"/>
                  <a:gd name="T4" fmla="*/ 4 w 36"/>
                  <a:gd name="T5" fmla="*/ 25 h 29"/>
                  <a:gd name="T6" fmla="*/ 5 w 36"/>
                  <a:gd name="T7" fmla="*/ 28 h 29"/>
                  <a:gd name="T8" fmla="*/ 12 w 36"/>
                  <a:gd name="T9" fmla="*/ 28 h 29"/>
                  <a:gd name="T10" fmla="*/ 18 w 36"/>
                  <a:gd name="T11" fmla="*/ 25 h 29"/>
                  <a:gd name="T12" fmla="*/ 19 w 36"/>
                  <a:gd name="T13" fmla="*/ 28 h 29"/>
                  <a:gd name="T14" fmla="*/ 23 w 36"/>
                  <a:gd name="T15" fmla="*/ 23 h 29"/>
                  <a:gd name="T16" fmla="*/ 28 w 36"/>
                  <a:gd name="T17" fmla="*/ 17 h 29"/>
                  <a:gd name="T18" fmla="*/ 28 w 36"/>
                  <a:gd name="T19" fmla="*/ 17 h 29"/>
                  <a:gd name="T20" fmla="*/ 30 w 36"/>
                  <a:gd name="T21" fmla="*/ 11 h 29"/>
                  <a:gd name="T22" fmla="*/ 29 w 36"/>
                  <a:gd name="T23" fmla="*/ 8 h 29"/>
                  <a:gd name="T24" fmla="*/ 35 w 36"/>
                  <a:gd name="T25" fmla="*/ 5 h 29"/>
                  <a:gd name="T26" fmla="*/ 32 w 36"/>
                  <a:gd name="T27" fmla="*/ 2 h 29"/>
                  <a:gd name="T28" fmla="*/ 26 w 36"/>
                  <a:gd name="T29" fmla="*/ 2 h 29"/>
                  <a:gd name="T30" fmla="*/ 23 w 36"/>
                  <a:gd name="T31" fmla="*/ 0 h 29"/>
                  <a:gd name="T32" fmla="*/ 18 w 36"/>
                  <a:gd name="T33" fmla="*/ 1 h 29"/>
                  <a:gd name="T34" fmla="*/ 18 w 36"/>
                  <a:gd name="T35" fmla="*/ 1 h 29"/>
                  <a:gd name="T36" fmla="*/ 12 w 36"/>
                  <a:gd name="T37" fmla="*/ 4 h 29"/>
                  <a:gd name="T38" fmla="*/ 8 w 36"/>
                  <a:gd name="T39" fmla="*/ 7 h 29"/>
                  <a:gd name="T40" fmla="*/ 8 w 36"/>
                  <a:gd name="T41" fmla="*/ 7 h 29"/>
                  <a:gd name="T42" fmla="*/ 2 w 36"/>
                  <a:gd name="T43" fmla="*/ 10 h 29"/>
                  <a:gd name="T44" fmla="*/ 0 w 36"/>
                  <a:gd name="T45" fmla="*/ 16 h 29"/>
                  <a:gd name="T46" fmla="*/ 1 w 36"/>
                  <a:gd name="T47" fmla="*/ 19 h 29"/>
                  <a:gd name="T48" fmla="*/ 2 w 36"/>
                  <a:gd name="T49" fmla="*/ 22 h 29"/>
                  <a:gd name="T50" fmla="*/ 2 w 36"/>
                  <a:gd name="T51" fmla="*/ 22 h 2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6"/>
                  <a:gd name="T79" fmla="*/ 0 h 29"/>
                  <a:gd name="T80" fmla="*/ 36 w 36"/>
                  <a:gd name="T81" fmla="*/ 29 h 2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6" h="29">
                    <a:moveTo>
                      <a:pt x="2" y="22"/>
                    </a:moveTo>
                    <a:lnTo>
                      <a:pt x="4" y="25"/>
                    </a:lnTo>
                    <a:lnTo>
                      <a:pt x="5" y="28"/>
                    </a:lnTo>
                    <a:lnTo>
                      <a:pt x="12" y="28"/>
                    </a:lnTo>
                    <a:lnTo>
                      <a:pt x="18" y="25"/>
                    </a:lnTo>
                    <a:lnTo>
                      <a:pt x="19" y="28"/>
                    </a:lnTo>
                    <a:lnTo>
                      <a:pt x="23" y="23"/>
                    </a:lnTo>
                    <a:lnTo>
                      <a:pt x="28" y="17"/>
                    </a:lnTo>
                    <a:lnTo>
                      <a:pt x="30" y="11"/>
                    </a:lnTo>
                    <a:lnTo>
                      <a:pt x="29" y="8"/>
                    </a:lnTo>
                    <a:lnTo>
                      <a:pt x="35" y="5"/>
                    </a:lnTo>
                    <a:lnTo>
                      <a:pt x="32" y="2"/>
                    </a:lnTo>
                    <a:lnTo>
                      <a:pt x="26" y="2"/>
                    </a:lnTo>
                    <a:lnTo>
                      <a:pt x="23" y="0"/>
                    </a:lnTo>
                    <a:lnTo>
                      <a:pt x="18" y="1"/>
                    </a:lnTo>
                    <a:lnTo>
                      <a:pt x="12" y="4"/>
                    </a:lnTo>
                    <a:lnTo>
                      <a:pt x="8" y="7"/>
                    </a:lnTo>
                    <a:lnTo>
                      <a:pt x="2" y="10"/>
                    </a:lnTo>
                    <a:lnTo>
                      <a:pt x="0" y="16"/>
                    </a:lnTo>
                    <a:lnTo>
                      <a:pt x="1" y="19"/>
                    </a:lnTo>
                    <a:lnTo>
                      <a:pt x="2" y="22"/>
                    </a:lnTo>
                  </a:path>
                </a:pathLst>
              </a:custGeom>
              <a:solidFill>
                <a:srgbClr val="E6E6E6"/>
              </a:solidFill>
              <a:ln w="12700" cap="rnd" cmpd="sng">
                <a:solidFill>
                  <a:schemeClr val="tx1"/>
                </a:solidFill>
                <a:prstDash val="solid"/>
                <a:round/>
                <a:headEnd/>
                <a:tailEnd/>
              </a:ln>
            </p:spPr>
            <p:txBody>
              <a:bodyPr/>
              <a:lstStyle/>
              <a:p>
                <a:endParaRPr lang="en-AU"/>
              </a:p>
            </p:txBody>
          </p:sp>
          <p:sp>
            <p:nvSpPr>
              <p:cNvPr id="314" name="Line 80">
                <a:extLst>
                  <a:ext uri="{FF2B5EF4-FFF2-40B4-BE49-F238E27FC236}">
                    <a16:creationId xmlns:a16="http://schemas.microsoft.com/office/drawing/2014/main" id="{0E2AA1EB-9BDC-4D61-9B88-FE0CBA2648D6}"/>
                  </a:ext>
                </a:extLst>
              </p:cNvPr>
              <p:cNvSpPr>
                <a:spLocks noChangeShapeType="1"/>
              </p:cNvSpPr>
              <p:nvPr/>
            </p:nvSpPr>
            <p:spPr bwMode="auto">
              <a:xfrm flipV="1">
                <a:off x="1606" y="1635"/>
                <a:ext cx="16" cy="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315" name="Line 81">
                <a:extLst>
                  <a:ext uri="{FF2B5EF4-FFF2-40B4-BE49-F238E27FC236}">
                    <a16:creationId xmlns:a16="http://schemas.microsoft.com/office/drawing/2014/main" id="{820AB073-3D89-494E-BE9E-E61F640EB8D8}"/>
                  </a:ext>
                </a:extLst>
              </p:cNvPr>
              <p:cNvSpPr>
                <a:spLocks noChangeShapeType="1"/>
              </p:cNvSpPr>
              <p:nvPr/>
            </p:nvSpPr>
            <p:spPr bwMode="auto">
              <a:xfrm flipV="1">
                <a:off x="1605" y="1632"/>
                <a:ext cx="20" cy="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316" name="Freeform 82">
                <a:extLst>
                  <a:ext uri="{FF2B5EF4-FFF2-40B4-BE49-F238E27FC236}">
                    <a16:creationId xmlns:a16="http://schemas.microsoft.com/office/drawing/2014/main" id="{4C2769EB-B79A-41C9-B7B2-25719228F825}"/>
                  </a:ext>
                </a:extLst>
              </p:cNvPr>
              <p:cNvSpPr>
                <a:spLocks/>
              </p:cNvSpPr>
              <p:nvPr/>
            </p:nvSpPr>
            <p:spPr bwMode="auto">
              <a:xfrm>
                <a:off x="1607" y="1624"/>
                <a:ext cx="38" cy="29"/>
              </a:xfrm>
              <a:custGeom>
                <a:avLst/>
                <a:gdLst>
                  <a:gd name="T0" fmla="*/ 28 w 38"/>
                  <a:gd name="T1" fmla="*/ 22 h 29"/>
                  <a:gd name="T2" fmla="*/ 37 w 38"/>
                  <a:gd name="T3" fmla="*/ 18 h 29"/>
                  <a:gd name="T4" fmla="*/ 34 w 38"/>
                  <a:gd name="T5" fmla="*/ 15 h 29"/>
                  <a:gd name="T6" fmla="*/ 34 w 38"/>
                  <a:gd name="T7" fmla="*/ 15 h 29"/>
                  <a:gd name="T8" fmla="*/ 27 w 38"/>
                  <a:gd name="T9" fmla="*/ 2 h 29"/>
                  <a:gd name="T10" fmla="*/ 27 w 38"/>
                  <a:gd name="T11" fmla="*/ 2 h 29"/>
                  <a:gd name="T12" fmla="*/ 24 w 38"/>
                  <a:gd name="T13" fmla="*/ 0 h 29"/>
                  <a:gd name="T14" fmla="*/ 17 w 38"/>
                  <a:gd name="T15" fmla="*/ 4 h 29"/>
                  <a:gd name="T16" fmla="*/ 11 w 38"/>
                  <a:gd name="T17" fmla="*/ 11 h 29"/>
                  <a:gd name="T18" fmla="*/ 11 w 38"/>
                  <a:gd name="T19" fmla="*/ 11 h 29"/>
                  <a:gd name="T20" fmla="*/ 5 w 38"/>
                  <a:gd name="T21" fmla="*/ 18 h 29"/>
                  <a:gd name="T22" fmla="*/ 5 w 38"/>
                  <a:gd name="T23" fmla="*/ 18 h 29"/>
                  <a:gd name="T24" fmla="*/ 0 w 38"/>
                  <a:gd name="T25" fmla="*/ 25 h 29"/>
                  <a:gd name="T26" fmla="*/ 1 w 38"/>
                  <a:gd name="T27" fmla="*/ 28 h 29"/>
                  <a:gd name="T28" fmla="*/ 11 w 38"/>
                  <a:gd name="T29" fmla="*/ 26 h 29"/>
                  <a:gd name="T30" fmla="*/ 11 w 38"/>
                  <a:gd name="T31" fmla="*/ 26 h 29"/>
                  <a:gd name="T32" fmla="*/ 19 w 38"/>
                  <a:gd name="T33" fmla="*/ 25 h 29"/>
                  <a:gd name="T34" fmla="*/ 19 w 38"/>
                  <a:gd name="T35" fmla="*/ 25 h 29"/>
                  <a:gd name="T36" fmla="*/ 28 w 38"/>
                  <a:gd name="T37" fmla="*/ 22 h 29"/>
                  <a:gd name="T38" fmla="*/ 28 w 38"/>
                  <a:gd name="T39" fmla="*/ 22 h 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8"/>
                  <a:gd name="T61" fmla="*/ 0 h 29"/>
                  <a:gd name="T62" fmla="*/ 38 w 38"/>
                  <a:gd name="T63" fmla="*/ 29 h 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8" h="29">
                    <a:moveTo>
                      <a:pt x="28" y="22"/>
                    </a:moveTo>
                    <a:lnTo>
                      <a:pt x="37" y="18"/>
                    </a:lnTo>
                    <a:lnTo>
                      <a:pt x="34" y="15"/>
                    </a:lnTo>
                    <a:lnTo>
                      <a:pt x="27" y="2"/>
                    </a:lnTo>
                    <a:lnTo>
                      <a:pt x="24" y="0"/>
                    </a:lnTo>
                    <a:lnTo>
                      <a:pt x="17" y="4"/>
                    </a:lnTo>
                    <a:lnTo>
                      <a:pt x="11" y="11"/>
                    </a:lnTo>
                    <a:lnTo>
                      <a:pt x="5" y="18"/>
                    </a:lnTo>
                    <a:lnTo>
                      <a:pt x="0" y="25"/>
                    </a:lnTo>
                    <a:lnTo>
                      <a:pt x="1" y="28"/>
                    </a:lnTo>
                    <a:lnTo>
                      <a:pt x="11" y="26"/>
                    </a:lnTo>
                    <a:lnTo>
                      <a:pt x="19" y="25"/>
                    </a:lnTo>
                    <a:lnTo>
                      <a:pt x="28" y="22"/>
                    </a:lnTo>
                  </a:path>
                </a:pathLst>
              </a:custGeom>
              <a:solidFill>
                <a:srgbClr val="000000"/>
              </a:solidFill>
              <a:ln w="12700" cap="rnd" cmpd="sng">
                <a:solidFill>
                  <a:schemeClr val="tx1"/>
                </a:solidFill>
                <a:prstDash val="solid"/>
                <a:round/>
                <a:headEnd/>
                <a:tailEnd/>
              </a:ln>
            </p:spPr>
            <p:txBody>
              <a:bodyPr/>
              <a:lstStyle/>
              <a:p>
                <a:endParaRPr lang="en-AU"/>
              </a:p>
            </p:txBody>
          </p:sp>
          <p:sp>
            <p:nvSpPr>
              <p:cNvPr id="317" name="Freeform 83">
                <a:extLst>
                  <a:ext uri="{FF2B5EF4-FFF2-40B4-BE49-F238E27FC236}">
                    <a16:creationId xmlns:a16="http://schemas.microsoft.com/office/drawing/2014/main" id="{89BE97EE-7D15-4835-A2DB-F670BEEE01A5}"/>
                  </a:ext>
                </a:extLst>
              </p:cNvPr>
              <p:cNvSpPr>
                <a:spLocks/>
              </p:cNvSpPr>
              <p:nvPr/>
            </p:nvSpPr>
            <p:spPr bwMode="auto">
              <a:xfrm>
                <a:off x="1605" y="1631"/>
                <a:ext cx="40" cy="23"/>
              </a:xfrm>
              <a:custGeom>
                <a:avLst/>
                <a:gdLst>
                  <a:gd name="T0" fmla="*/ 0 w 40"/>
                  <a:gd name="T1" fmla="*/ 8 h 23"/>
                  <a:gd name="T2" fmla="*/ 34 w 40"/>
                  <a:gd name="T3" fmla="*/ 0 h 23"/>
                  <a:gd name="T4" fmla="*/ 39 w 40"/>
                  <a:gd name="T5" fmla="*/ 11 h 23"/>
                  <a:gd name="T6" fmla="*/ 2 w 40"/>
                  <a:gd name="T7" fmla="*/ 22 h 23"/>
                  <a:gd name="T8" fmla="*/ 0 w 40"/>
                  <a:gd name="T9" fmla="*/ 8 h 23"/>
                  <a:gd name="T10" fmla="*/ 0 w 40"/>
                  <a:gd name="T11" fmla="*/ 8 h 23"/>
                  <a:gd name="T12" fmla="*/ 0 60000 65536"/>
                  <a:gd name="T13" fmla="*/ 0 60000 65536"/>
                  <a:gd name="T14" fmla="*/ 0 60000 65536"/>
                  <a:gd name="T15" fmla="*/ 0 60000 65536"/>
                  <a:gd name="T16" fmla="*/ 0 60000 65536"/>
                  <a:gd name="T17" fmla="*/ 0 60000 65536"/>
                  <a:gd name="T18" fmla="*/ 0 w 40"/>
                  <a:gd name="T19" fmla="*/ 0 h 23"/>
                  <a:gd name="T20" fmla="*/ 40 w 40"/>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40" h="23">
                    <a:moveTo>
                      <a:pt x="0" y="8"/>
                    </a:moveTo>
                    <a:lnTo>
                      <a:pt x="34" y="0"/>
                    </a:lnTo>
                    <a:lnTo>
                      <a:pt x="39" y="11"/>
                    </a:lnTo>
                    <a:lnTo>
                      <a:pt x="2" y="22"/>
                    </a:lnTo>
                    <a:lnTo>
                      <a:pt x="0" y="8"/>
                    </a:lnTo>
                  </a:path>
                </a:pathLst>
              </a:custGeom>
              <a:solidFill>
                <a:srgbClr val="000000"/>
              </a:solidFill>
              <a:ln w="12700" cap="rnd" cmpd="sng">
                <a:solidFill>
                  <a:schemeClr val="tx1"/>
                </a:solidFill>
                <a:prstDash val="solid"/>
                <a:round/>
                <a:headEnd/>
                <a:tailEnd/>
              </a:ln>
            </p:spPr>
            <p:txBody>
              <a:bodyPr/>
              <a:lstStyle/>
              <a:p>
                <a:endParaRPr lang="en-AU"/>
              </a:p>
            </p:txBody>
          </p:sp>
          <p:sp>
            <p:nvSpPr>
              <p:cNvPr id="318" name="Freeform 84">
                <a:extLst>
                  <a:ext uri="{FF2B5EF4-FFF2-40B4-BE49-F238E27FC236}">
                    <a16:creationId xmlns:a16="http://schemas.microsoft.com/office/drawing/2014/main" id="{94435F06-D752-49AD-9B75-771CD066439A}"/>
                  </a:ext>
                </a:extLst>
              </p:cNvPr>
              <p:cNvSpPr>
                <a:spLocks/>
              </p:cNvSpPr>
              <p:nvPr/>
            </p:nvSpPr>
            <p:spPr bwMode="auto">
              <a:xfrm>
                <a:off x="1629" y="1621"/>
                <a:ext cx="31" cy="24"/>
              </a:xfrm>
              <a:custGeom>
                <a:avLst/>
                <a:gdLst>
                  <a:gd name="T0" fmla="*/ 1 w 31"/>
                  <a:gd name="T1" fmla="*/ 18 h 24"/>
                  <a:gd name="T2" fmla="*/ 2 w 31"/>
                  <a:gd name="T3" fmla="*/ 21 h 24"/>
                  <a:gd name="T4" fmla="*/ 6 w 31"/>
                  <a:gd name="T5" fmla="*/ 20 h 24"/>
                  <a:gd name="T6" fmla="*/ 8 w 31"/>
                  <a:gd name="T7" fmla="*/ 23 h 24"/>
                  <a:gd name="T8" fmla="*/ 13 w 31"/>
                  <a:gd name="T9" fmla="*/ 23 h 24"/>
                  <a:gd name="T10" fmla="*/ 13 w 31"/>
                  <a:gd name="T11" fmla="*/ 23 h 24"/>
                  <a:gd name="T12" fmla="*/ 19 w 31"/>
                  <a:gd name="T13" fmla="*/ 23 h 24"/>
                  <a:gd name="T14" fmla="*/ 23 w 31"/>
                  <a:gd name="T15" fmla="*/ 20 h 24"/>
                  <a:gd name="T16" fmla="*/ 25 w 31"/>
                  <a:gd name="T17" fmla="*/ 16 h 24"/>
                  <a:gd name="T18" fmla="*/ 25 w 31"/>
                  <a:gd name="T19" fmla="*/ 16 h 24"/>
                  <a:gd name="T20" fmla="*/ 27 w 31"/>
                  <a:gd name="T21" fmla="*/ 10 h 24"/>
                  <a:gd name="T22" fmla="*/ 25 w 31"/>
                  <a:gd name="T23" fmla="*/ 8 h 24"/>
                  <a:gd name="T24" fmla="*/ 30 w 31"/>
                  <a:gd name="T25" fmla="*/ 5 h 24"/>
                  <a:gd name="T26" fmla="*/ 27 w 31"/>
                  <a:gd name="T27" fmla="*/ 1 h 24"/>
                  <a:gd name="T28" fmla="*/ 23 w 31"/>
                  <a:gd name="T29" fmla="*/ 2 h 24"/>
                  <a:gd name="T30" fmla="*/ 21 w 31"/>
                  <a:gd name="T31" fmla="*/ 0 h 24"/>
                  <a:gd name="T32" fmla="*/ 16 w 31"/>
                  <a:gd name="T33" fmla="*/ 0 h 24"/>
                  <a:gd name="T34" fmla="*/ 16 w 31"/>
                  <a:gd name="T35" fmla="*/ 0 h 24"/>
                  <a:gd name="T36" fmla="*/ 12 w 31"/>
                  <a:gd name="T37" fmla="*/ 2 h 24"/>
                  <a:gd name="T38" fmla="*/ 8 w 31"/>
                  <a:gd name="T39" fmla="*/ 4 h 24"/>
                  <a:gd name="T40" fmla="*/ 4 w 31"/>
                  <a:gd name="T41" fmla="*/ 6 h 24"/>
                  <a:gd name="T42" fmla="*/ 4 w 31"/>
                  <a:gd name="T43" fmla="*/ 6 h 24"/>
                  <a:gd name="T44" fmla="*/ 2 w 31"/>
                  <a:gd name="T45" fmla="*/ 12 h 24"/>
                  <a:gd name="T46" fmla="*/ 4 w 31"/>
                  <a:gd name="T47" fmla="*/ 14 h 24"/>
                  <a:gd name="T48" fmla="*/ 0 w 31"/>
                  <a:gd name="T49" fmla="*/ 16 h 24"/>
                  <a:gd name="T50" fmla="*/ 1 w 31"/>
                  <a:gd name="T51" fmla="*/ 18 h 2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1"/>
                  <a:gd name="T79" fmla="*/ 0 h 24"/>
                  <a:gd name="T80" fmla="*/ 31 w 31"/>
                  <a:gd name="T81" fmla="*/ 24 h 2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1" h="24">
                    <a:moveTo>
                      <a:pt x="1" y="18"/>
                    </a:moveTo>
                    <a:lnTo>
                      <a:pt x="2" y="21"/>
                    </a:lnTo>
                    <a:lnTo>
                      <a:pt x="6" y="20"/>
                    </a:lnTo>
                    <a:lnTo>
                      <a:pt x="8" y="23"/>
                    </a:lnTo>
                    <a:lnTo>
                      <a:pt x="13" y="23"/>
                    </a:lnTo>
                    <a:lnTo>
                      <a:pt x="19" y="23"/>
                    </a:lnTo>
                    <a:lnTo>
                      <a:pt x="23" y="20"/>
                    </a:lnTo>
                    <a:lnTo>
                      <a:pt x="25" y="16"/>
                    </a:lnTo>
                    <a:lnTo>
                      <a:pt x="27" y="10"/>
                    </a:lnTo>
                    <a:lnTo>
                      <a:pt x="25" y="8"/>
                    </a:lnTo>
                    <a:lnTo>
                      <a:pt x="30" y="5"/>
                    </a:lnTo>
                    <a:lnTo>
                      <a:pt x="27" y="1"/>
                    </a:lnTo>
                    <a:lnTo>
                      <a:pt x="23" y="2"/>
                    </a:lnTo>
                    <a:lnTo>
                      <a:pt x="21" y="0"/>
                    </a:lnTo>
                    <a:lnTo>
                      <a:pt x="16" y="0"/>
                    </a:lnTo>
                    <a:lnTo>
                      <a:pt x="12" y="2"/>
                    </a:lnTo>
                    <a:lnTo>
                      <a:pt x="8" y="4"/>
                    </a:lnTo>
                    <a:lnTo>
                      <a:pt x="4" y="6"/>
                    </a:lnTo>
                    <a:lnTo>
                      <a:pt x="2" y="12"/>
                    </a:lnTo>
                    <a:lnTo>
                      <a:pt x="4" y="14"/>
                    </a:lnTo>
                    <a:lnTo>
                      <a:pt x="0" y="16"/>
                    </a:lnTo>
                    <a:lnTo>
                      <a:pt x="1" y="18"/>
                    </a:lnTo>
                  </a:path>
                </a:pathLst>
              </a:custGeom>
              <a:solidFill>
                <a:srgbClr val="E6E6E6"/>
              </a:solidFill>
              <a:ln w="12700" cap="rnd" cmpd="sng">
                <a:solidFill>
                  <a:schemeClr val="tx1"/>
                </a:solidFill>
                <a:prstDash val="solid"/>
                <a:round/>
                <a:headEnd/>
                <a:tailEnd/>
              </a:ln>
            </p:spPr>
            <p:txBody>
              <a:bodyPr/>
              <a:lstStyle/>
              <a:p>
                <a:endParaRPr lang="en-AU"/>
              </a:p>
            </p:txBody>
          </p:sp>
          <p:sp>
            <p:nvSpPr>
              <p:cNvPr id="319" name="Line 85">
                <a:extLst>
                  <a:ext uri="{FF2B5EF4-FFF2-40B4-BE49-F238E27FC236}">
                    <a16:creationId xmlns:a16="http://schemas.microsoft.com/office/drawing/2014/main" id="{C8EB325E-6039-46A5-BEC6-24F29EB225F9}"/>
                  </a:ext>
                </a:extLst>
              </p:cNvPr>
              <p:cNvSpPr>
                <a:spLocks noChangeShapeType="1"/>
              </p:cNvSpPr>
              <p:nvPr/>
            </p:nvSpPr>
            <p:spPr bwMode="auto">
              <a:xfrm flipV="1">
                <a:off x="1584" y="1636"/>
                <a:ext cx="22" cy="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320" name="Line 86">
                <a:extLst>
                  <a:ext uri="{FF2B5EF4-FFF2-40B4-BE49-F238E27FC236}">
                    <a16:creationId xmlns:a16="http://schemas.microsoft.com/office/drawing/2014/main" id="{1776260C-8600-4EC6-9281-4C56755DA8AE}"/>
                  </a:ext>
                </a:extLst>
              </p:cNvPr>
              <p:cNvSpPr>
                <a:spLocks noChangeShapeType="1"/>
              </p:cNvSpPr>
              <p:nvPr/>
            </p:nvSpPr>
            <p:spPr bwMode="auto">
              <a:xfrm flipV="1">
                <a:off x="1584" y="1634"/>
                <a:ext cx="17" cy="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321" name="Freeform 87">
                <a:extLst>
                  <a:ext uri="{FF2B5EF4-FFF2-40B4-BE49-F238E27FC236}">
                    <a16:creationId xmlns:a16="http://schemas.microsoft.com/office/drawing/2014/main" id="{3381A4A1-7FB1-47DA-BA0D-5253DE331226}"/>
                  </a:ext>
                </a:extLst>
              </p:cNvPr>
              <p:cNvSpPr>
                <a:spLocks/>
              </p:cNvSpPr>
              <p:nvPr/>
            </p:nvSpPr>
            <p:spPr bwMode="auto">
              <a:xfrm>
                <a:off x="1583" y="1626"/>
                <a:ext cx="39" cy="31"/>
              </a:xfrm>
              <a:custGeom>
                <a:avLst/>
                <a:gdLst>
                  <a:gd name="T0" fmla="*/ 32 w 39"/>
                  <a:gd name="T1" fmla="*/ 21 h 31"/>
                  <a:gd name="T2" fmla="*/ 32 w 39"/>
                  <a:gd name="T3" fmla="*/ 21 h 31"/>
                  <a:gd name="T4" fmla="*/ 32 w 39"/>
                  <a:gd name="T5" fmla="*/ 21 h 31"/>
                  <a:gd name="T6" fmla="*/ 38 w 39"/>
                  <a:gd name="T7" fmla="*/ 12 h 31"/>
                  <a:gd name="T8" fmla="*/ 29 w 39"/>
                  <a:gd name="T9" fmla="*/ 0 h 31"/>
                  <a:gd name="T10" fmla="*/ 21 w 39"/>
                  <a:gd name="T11" fmla="*/ 1 h 31"/>
                  <a:gd name="T12" fmla="*/ 21 w 39"/>
                  <a:gd name="T13" fmla="*/ 1 h 31"/>
                  <a:gd name="T14" fmla="*/ 12 w 39"/>
                  <a:gd name="T15" fmla="*/ 5 h 31"/>
                  <a:gd name="T16" fmla="*/ 12 w 39"/>
                  <a:gd name="T17" fmla="*/ 5 h 31"/>
                  <a:gd name="T18" fmla="*/ 5 w 39"/>
                  <a:gd name="T19" fmla="*/ 10 h 31"/>
                  <a:gd name="T20" fmla="*/ 0 w 39"/>
                  <a:gd name="T21" fmla="*/ 18 h 31"/>
                  <a:gd name="T22" fmla="*/ 1 w 39"/>
                  <a:gd name="T23" fmla="*/ 21 h 31"/>
                  <a:gd name="T24" fmla="*/ 1 w 39"/>
                  <a:gd name="T25" fmla="*/ 21 h 31"/>
                  <a:gd name="T26" fmla="*/ 4 w 39"/>
                  <a:gd name="T27" fmla="*/ 25 h 31"/>
                  <a:gd name="T28" fmla="*/ 5 w 39"/>
                  <a:gd name="T29" fmla="*/ 28 h 31"/>
                  <a:gd name="T30" fmla="*/ 5 w 39"/>
                  <a:gd name="T31" fmla="*/ 28 h 31"/>
                  <a:gd name="T32" fmla="*/ 16 w 39"/>
                  <a:gd name="T33" fmla="*/ 30 h 31"/>
                  <a:gd name="T34" fmla="*/ 25 w 39"/>
                  <a:gd name="T35" fmla="*/ 25 h 31"/>
                  <a:gd name="T36" fmla="*/ 25 w 39"/>
                  <a:gd name="T37" fmla="*/ 25 h 31"/>
                  <a:gd name="T38" fmla="*/ 32 w 39"/>
                  <a:gd name="T39" fmla="*/ 21 h 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9"/>
                  <a:gd name="T61" fmla="*/ 0 h 31"/>
                  <a:gd name="T62" fmla="*/ 39 w 39"/>
                  <a:gd name="T63" fmla="*/ 31 h 3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9" h="31">
                    <a:moveTo>
                      <a:pt x="32" y="21"/>
                    </a:moveTo>
                    <a:lnTo>
                      <a:pt x="32" y="21"/>
                    </a:lnTo>
                    <a:lnTo>
                      <a:pt x="38" y="12"/>
                    </a:lnTo>
                    <a:lnTo>
                      <a:pt x="29" y="0"/>
                    </a:lnTo>
                    <a:lnTo>
                      <a:pt x="21" y="1"/>
                    </a:lnTo>
                    <a:lnTo>
                      <a:pt x="12" y="5"/>
                    </a:lnTo>
                    <a:lnTo>
                      <a:pt x="5" y="10"/>
                    </a:lnTo>
                    <a:lnTo>
                      <a:pt x="0" y="18"/>
                    </a:lnTo>
                    <a:lnTo>
                      <a:pt x="1" y="21"/>
                    </a:lnTo>
                    <a:lnTo>
                      <a:pt x="4" y="25"/>
                    </a:lnTo>
                    <a:lnTo>
                      <a:pt x="5" y="28"/>
                    </a:lnTo>
                    <a:lnTo>
                      <a:pt x="16" y="30"/>
                    </a:lnTo>
                    <a:lnTo>
                      <a:pt x="25" y="25"/>
                    </a:lnTo>
                    <a:lnTo>
                      <a:pt x="32" y="21"/>
                    </a:lnTo>
                  </a:path>
                </a:pathLst>
              </a:custGeom>
              <a:solidFill>
                <a:srgbClr val="000000"/>
              </a:solidFill>
              <a:ln w="12700" cap="rnd" cmpd="sng">
                <a:solidFill>
                  <a:schemeClr val="tx1"/>
                </a:solidFill>
                <a:prstDash val="solid"/>
                <a:round/>
                <a:headEnd/>
                <a:tailEnd/>
              </a:ln>
            </p:spPr>
            <p:txBody>
              <a:bodyPr/>
              <a:lstStyle/>
              <a:p>
                <a:endParaRPr lang="en-AU"/>
              </a:p>
            </p:txBody>
          </p:sp>
          <p:sp>
            <p:nvSpPr>
              <p:cNvPr id="322" name="Freeform 88">
                <a:extLst>
                  <a:ext uri="{FF2B5EF4-FFF2-40B4-BE49-F238E27FC236}">
                    <a16:creationId xmlns:a16="http://schemas.microsoft.com/office/drawing/2014/main" id="{25D4A545-8528-45EB-9D92-FB618F35667E}"/>
                  </a:ext>
                </a:extLst>
              </p:cNvPr>
              <p:cNvSpPr>
                <a:spLocks/>
              </p:cNvSpPr>
              <p:nvPr/>
            </p:nvSpPr>
            <p:spPr bwMode="auto">
              <a:xfrm>
                <a:off x="1582" y="1631"/>
                <a:ext cx="40" cy="23"/>
              </a:xfrm>
              <a:custGeom>
                <a:avLst/>
                <a:gdLst>
                  <a:gd name="T0" fmla="*/ 0 w 40"/>
                  <a:gd name="T1" fmla="*/ 10 h 23"/>
                  <a:gd name="T2" fmla="*/ 33 w 40"/>
                  <a:gd name="T3" fmla="*/ 0 h 23"/>
                  <a:gd name="T4" fmla="*/ 39 w 40"/>
                  <a:gd name="T5" fmla="*/ 11 h 23"/>
                  <a:gd name="T6" fmla="*/ 4 w 40"/>
                  <a:gd name="T7" fmla="*/ 22 h 23"/>
                  <a:gd name="T8" fmla="*/ 0 w 40"/>
                  <a:gd name="T9" fmla="*/ 8 h 23"/>
                  <a:gd name="T10" fmla="*/ 0 w 40"/>
                  <a:gd name="T11" fmla="*/ 10 h 23"/>
                  <a:gd name="T12" fmla="*/ 0 60000 65536"/>
                  <a:gd name="T13" fmla="*/ 0 60000 65536"/>
                  <a:gd name="T14" fmla="*/ 0 60000 65536"/>
                  <a:gd name="T15" fmla="*/ 0 60000 65536"/>
                  <a:gd name="T16" fmla="*/ 0 60000 65536"/>
                  <a:gd name="T17" fmla="*/ 0 60000 65536"/>
                  <a:gd name="T18" fmla="*/ 0 w 40"/>
                  <a:gd name="T19" fmla="*/ 0 h 23"/>
                  <a:gd name="T20" fmla="*/ 40 w 40"/>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40" h="23">
                    <a:moveTo>
                      <a:pt x="0" y="10"/>
                    </a:moveTo>
                    <a:lnTo>
                      <a:pt x="33" y="0"/>
                    </a:lnTo>
                    <a:lnTo>
                      <a:pt x="39" y="11"/>
                    </a:lnTo>
                    <a:lnTo>
                      <a:pt x="4" y="22"/>
                    </a:lnTo>
                    <a:lnTo>
                      <a:pt x="0" y="8"/>
                    </a:lnTo>
                    <a:lnTo>
                      <a:pt x="0" y="10"/>
                    </a:lnTo>
                  </a:path>
                </a:pathLst>
              </a:custGeom>
              <a:solidFill>
                <a:srgbClr val="000000"/>
              </a:solidFill>
              <a:ln w="12700" cap="rnd" cmpd="sng">
                <a:solidFill>
                  <a:schemeClr val="tx1"/>
                </a:solidFill>
                <a:prstDash val="solid"/>
                <a:round/>
                <a:headEnd/>
                <a:tailEnd/>
              </a:ln>
            </p:spPr>
            <p:txBody>
              <a:bodyPr/>
              <a:lstStyle/>
              <a:p>
                <a:endParaRPr lang="en-AU"/>
              </a:p>
            </p:txBody>
          </p:sp>
          <p:sp>
            <p:nvSpPr>
              <p:cNvPr id="323" name="Freeform 89">
                <a:extLst>
                  <a:ext uri="{FF2B5EF4-FFF2-40B4-BE49-F238E27FC236}">
                    <a16:creationId xmlns:a16="http://schemas.microsoft.com/office/drawing/2014/main" id="{9453A4CC-28B2-40B6-9B53-523C2396FA2D}"/>
                  </a:ext>
                </a:extLst>
              </p:cNvPr>
              <p:cNvSpPr>
                <a:spLocks/>
              </p:cNvSpPr>
              <p:nvPr/>
            </p:nvSpPr>
            <p:spPr bwMode="auto">
              <a:xfrm>
                <a:off x="1606" y="1623"/>
                <a:ext cx="35" cy="29"/>
              </a:xfrm>
              <a:custGeom>
                <a:avLst/>
                <a:gdLst>
                  <a:gd name="T0" fmla="*/ 1 w 35"/>
                  <a:gd name="T1" fmla="*/ 21 h 29"/>
                  <a:gd name="T2" fmla="*/ 2 w 35"/>
                  <a:gd name="T3" fmla="*/ 24 h 29"/>
                  <a:gd name="T4" fmla="*/ 2 w 35"/>
                  <a:gd name="T5" fmla="*/ 24 h 29"/>
                  <a:gd name="T6" fmla="*/ 4 w 35"/>
                  <a:gd name="T7" fmla="*/ 26 h 29"/>
                  <a:gd name="T8" fmla="*/ 12 w 35"/>
                  <a:gd name="T9" fmla="*/ 28 h 29"/>
                  <a:gd name="T10" fmla="*/ 17 w 35"/>
                  <a:gd name="T11" fmla="*/ 25 h 29"/>
                  <a:gd name="T12" fmla="*/ 17 w 35"/>
                  <a:gd name="T13" fmla="*/ 25 h 29"/>
                  <a:gd name="T14" fmla="*/ 23 w 35"/>
                  <a:gd name="T15" fmla="*/ 22 h 29"/>
                  <a:gd name="T16" fmla="*/ 27 w 35"/>
                  <a:gd name="T17" fmla="*/ 20 h 29"/>
                  <a:gd name="T18" fmla="*/ 32 w 35"/>
                  <a:gd name="T19" fmla="*/ 16 h 29"/>
                  <a:gd name="T20" fmla="*/ 34 w 35"/>
                  <a:gd name="T21" fmla="*/ 8 h 29"/>
                  <a:gd name="T22" fmla="*/ 32 w 35"/>
                  <a:gd name="T23" fmla="*/ 5 h 29"/>
                  <a:gd name="T24" fmla="*/ 32 w 35"/>
                  <a:gd name="T25" fmla="*/ 5 h 29"/>
                  <a:gd name="T26" fmla="*/ 31 w 35"/>
                  <a:gd name="T27" fmla="*/ 2 h 29"/>
                  <a:gd name="T28" fmla="*/ 29 w 35"/>
                  <a:gd name="T29" fmla="*/ 0 h 29"/>
                  <a:gd name="T30" fmla="*/ 29 w 35"/>
                  <a:gd name="T31" fmla="*/ 0 h 29"/>
                  <a:gd name="T32" fmla="*/ 23 w 35"/>
                  <a:gd name="T33" fmla="*/ 1 h 29"/>
                  <a:gd name="T34" fmla="*/ 17 w 35"/>
                  <a:gd name="T35" fmla="*/ 4 h 29"/>
                  <a:gd name="T36" fmla="*/ 10 w 35"/>
                  <a:gd name="T37" fmla="*/ 4 h 29"/>
                  <a:gd name="T38" fmla="*/ 6 w 35"/>
                  <a:gd name="T39" fmla="*/ 6 h 29"/>
                  <a:gd name="T40" fmla="*/ 8 w 35"/>
                  <a:gd name="T41" fmla="*/ 9 h 29"/>
                  <a:gd name="T42" fmla="*/ 2 w 35"/>
                  <a:gd name="T43" fmla="*/ 12 h 29"/>
                  <a:gd name="T44" fmla="*/ 0 w 35"/>
                  <a:gd name="T45" fmla="*/ 18 h 29"/>
                  <a:gd name="T46" fmla="*/ 0 w 35"/>
                  <a:gd name="T47" fmla="*/ 18 h 29"/>
                  <a:gd name="T48" fmla="*/ 1 w 35"/>
                  <a:gd name="T49" fmla="*/ 21 h 29"/>
                  <a:gd name="T50" fmla="*/ 1 w 35"/>
                  <a:gd name="T51" fmla="*/ 21 h 2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5"/>
                  <a:gd name="T79" fmla="*/ 0 h 29"/>
                  <a:gd name="T80" fmla="*/ 35 w 35"/>
                  <a:gd name="T81" fmla="*/ 29 h 2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5" h="29">
                    <a:moveTo>
                      <a:pt x="1" y="21"/>
                    </a:moveTo>
                    <a:lnTo>
                      <a:pt x="2" y="24"/>
                    </a:lnTo>
                    <a:lnTo>
                      <a:pt x="4" y="26"/>
                    </a:lnTo>
                    <a:lnTo>
                      <a:pt x="12" y="28"/>
                    </a:lnTo>
                    <a:lnTo>
                      <a:pt x="17" y="25"/>
                    </a:lnTo>
                    <a:lnTo>
                      <a:pt x="23" y="22"/>
                    </a:lnTo>
                    <a:lnTo>
                      <a:pt x="27" y="20"/>
                    </a:lnTo>
                    <a:lnTo>
                      <a:pt x="32" y="16"/>
                    </a:lnTo>
                    <a:lnTo>
                      <a:pt x="34" y="8"/>
                    </a:lnTo>
                    <a:lnTo>
                      <a:pt x="32" y="5"/>
                    </a:lnTo>
                    <a:lnTo>
                      <a:pt x="31" y="2"/>
                    </a:lnTo>
                    <a:lnTo>
                      <a:pt x="29" y="0"/>
                    </a:lnTo>
                    <a:lnTo>
                      <a:pt x="23" y="1"/>
                    </a:lnTo>
                    <a:lnTo>
                      <a:pt x="17" y="4"/>
                    </a:lnTo>
                    <a:lnTo>
                      <a:pt x="10" y="4"/>
                    </a:lnTo>
                    <a:lnTo>
                      <a:pt x="6" y="6"/>
                    </a:lnTo>
                    <a:lnTo>
                      <a:pt x="8" y="9"/>
                    </a:lnTo>
                    <a:lnTo>
                      <a:pt x="2" y="12"/>
                    </a:lnTo>
                    <a:lnTo>
                      <a:pt x="0" y="18"/>
                    </a:lnTo>
                    <a:lnTo>
                      <a:pt x="1" y="21"/>
                    </a:lnTo>
                  </a:path>
                </a:pathLst>
              </a:custGeom>
              <a:solidFill>
                <a:srgbClr val="E6E6E6"/>
              </a:solidFill>
              <a:ln w="12700" cap="rnd" cmpd="sng">
                <a:solidFill>
                  <a:schemeClr val="tx1"/>
                </a:solidFill>
                <a:prstDash val="solid"/>
                <a:round/>
                <a:headEnd/>
                <a:tailEnd/>
              </a:ln>
            </p:spPr>
            <p:txBody>
              <a:bodyPr/>
              <a:lstStyle/>
              <a:p>
                <a:endParaRPr lang="en-AU"/>
              </a:p>
            </p:txBody>
          </p:sp>
        </p:grpSp>
        <p:grpSp>
          <p:nvGrpSpPr>
            <p:cNvPr id="10" name="Group 90">
              <a:extLst>
                <a:ext uri="{FF2B5EF4-FFF2-40B4-BE49-F238E27FC236}">
                  <a16:creationId xmlns:a16="http://schemas.microsoft.com/office/drawing/2014/main" id="{525B740C-5A88-4D23-8A50-EA028ECDE8F5}"/>
                </a:ext>
              </a:extLst>
            </p:cNvPr>
            <p:cNvGrpSpPr>
              <a:grpSpLocks/>
            </p:cNvGrpSpPr>
            <p:nvPr/>
          </p:nvGrpSpPr>
          <p:grpSpPr bwMode="auto">
            <a:xfrm>
              <a:off x="6257925" y="2309813"/>
              <a:ext cx="676275" cy="404812"/>
              <a:chOff x="4713" y="1707"/>
              <a:chExt cx="440" cy="337"/>
            </a:xfrm>
          </p:grpSpPr>
          <p:sp>
            <p:nvSpPr>
              <p:cNvPr id="174" name="Freeform 91">
                <a:extLst>
                  <a:ext uri="{FF2B5EF4-FFF2-40B4-BE49-F238E27FC236}">
                    <a16:creationId xmlns:a16="http://schemas.microsoft.com/office/drawing/2014/main" id="{44A65B43-FD7C-46FE-BD77-3FFF5005D166}"/>
                  </a:ext>
                </a:extLst>
              </p:cNvPr>
              <p:cNvSpPr>
                <a:spLocks/>
              </p:cNvSpPr>
              <p:nvPr/>
            </p:nvSpPr>
            <p:spPr bwMode="auto">
              <a:xfrm>
                <a:off x="4989" y="1881"/>
                <a:ext cx="164" cy="156"/>
              </a:xfrm>
              <a:custGeom>
                <a:avLst/>
                <a:gdLst>
                  <a:gd name="T0" fmla="*/ 103 w 164"/>
                  <a:gd name="T1" fmla="*/ 161 h 162"/>
                  <a:gd name="T2" fmla="*/ 163 w 164"/>
                  <a:gd name="T3" fmla="*/ 63 h 162"/>
                  <a:gd name="T4" fmla="*/ 65 w 164"/>
                  <a:gd name="T5" fmla="*/ 0 h 162"/>
                  <a:gd name="T6" fmla="*/ 0 w 164"/>
                  <a:gd name="T7" fmla="*/ 105 h 162"/>
                  <a:gd name="T8" fmla="*/ 103 w 164"/>
                  <a:gd name="T9" fmla="*/ 161 h 162"/>
                </a:gdLst>
                <a:ahLst/>
                <a:cxnLst>
                  <a:cxn ang="0">
                    <a:pos x="T0" y="T1"/>
                  </a:cxn>
                  <a:cxn ang="0">
                    <a:pos x="T2" y="T3"/>
                  </a:cxn>
                  <a:cxn ang="0">
                    <a:pos x="T4" y="T5"/>
                  </a:cxn>
                  <a:cxn ang="0">
                    <a:pos x="T6" y="T7"/>
                  </a:cxn>
                  <a:cxn ang="0">
                    <a:pos x="T8" y="T9"/>
                  </a:cxn>
                </a:cxnLst>
                <a:rect l="0" t="0" r="r" b="b"/>
                <a:pathLst>
                  <a:path w="164" h="162">
                    <a:moveTo>
                      <a:pt x="103" y="161"/>
                    </a:moveTo>
                    <a:lnTo>
                      <a:pt x="163" y="63"/>
                    </a:lnTo>
                    <a:lnTo>
                      <a:pt x="65" y="0"/>
                    </a:lnTo>
                    <a:lnTo>
                      <a:pt x="0" y="105"/>
                    </a:lnTo>
                    <a:lnTo>
                      <a:pt x="103" y="161"/>
                    </a:lnTo>
                  </a:path>
                </a:pathLst>
              </a:custGeom>
              <a:gradFill rotWithShape="0">
                <a:gsLst>
                  <a:gs pos="0">
                    <a:schemeClr val="bg1"/>
                  </a:gs>
                  <a:gs pos="100000">
                    <a:schemeClr val="bg1">
                      <a:gamma/>
                      <a:shade val="89804"/>
                      <a:invGamma/>
                    </a:schemeClr>
                  </a:gs>
                </a:gsLst>
                <a:lin ang="5400000" scaled="1"/>
              </a:gradFill>
              <a:ln w="12700" cap="rnd" cmpd="sng">
                <a:solidFill>
                  <a:schemeClr val="tx1"/>
                </a:solidFill>
                <a:prstDash val="solid"/>
                <a:round/>
                <a:headEnd/>
                <a:tailEnd/>
              </a:ln>
              <a:effectLst/>
            </p:spPr>
            <p:txBody>
              <a:bodyPr/>
              <a:lstStyle/>
              <a:p>
                <a:pPr>
                  <a:defRPr/>
                </a:pPr>
                <a:endParaRPr lang="en-AU"/>
              </a:p>
            </p:txBody>
          </p:sp>
          <p:sp>
            <p:nvSpPr>
              <p:cNvPr id="175" name="Freeform 92">
                <a:extLst>
                  <a:ext uri="{FF2B5EF4-FFF2-40B4-BE49-F238E27FC236}">
                    <a16:creationId xmlns:a16="http://schemas.microsoft.com/office/drawing/2014/main" id="{13434330-7F5E-4883-B340-AEB1D0883DBD}"/>
                  </a:ext>
                </a:extLst>
              </p:cNvPr>
              <p:cNvSpPr>
                <a:spLocks/>
              </p:cNvSpPr>
              <p:nvPr/>
            </p:nvSpPr>
            <p:spPr bwMode="auto">
              <a:xfrm>
                <a:off x="4863" y="1815"/>
                <a:ext cx="139" cy="120"/>
              </a:xfrm>
              <a:custGeom>
                <a:avLst/>
                <a:gdLst>
                  <a:gd name="T0" fmla="*/ 58 w 139"/>
                  <a:gd name="T1" fmla="*/ 2 h 120"/>
                  <a:gd name="T2" fmla="*/ 122 w 139"/>
                  <a:gd name="T3" fmla="*/ 42 h 120"/>
                  <a:gd name="T4" fmla="*/ 138 w 139"/>
                  <a:gd name="T5" fmla="*/ 66 h 120"/>
                  <a:gd name="T6" fmla="*/ 107 w 139"/>
                  <a:gd name="T7" fmla="*/ 119 h 120"/>
                  <a:gd name="T8" fmla="*/ 79 w 139"/>
                  <a:gd name="T9" fmla="*/ 116 h 120"/>
                  <a:gd name="T10" fmla="*/ 13 w 139"/>
                  <a:gd name="T11" fmla="*/ 76 h 120"/>
                  <a:gd name="T12" fmla="*/ 0 w 139"/>
                  <a:gd name="T13" fmla="*/ 53 h 120"/>
                  <a:gd name="T14" fmla="*/ 30 w 139"/>
                  <a:gd name="T15" fmla="*/ 0 h 120"/>
                  <a:gd name="T16" fmla="*/ 58 w 139"/>
                  <a:gd name="T17" fmla="*/ 2 h 1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20"/>
                  <a:gd name="T29" fmla="*/ 139 w 139"/>
                  <a:gd name="T30" fmla="*/ 120 h 1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20">
                    <a:moveTo>
                      <a:pt x="58" y="2"/>
                    </a:moveTo>
                    <a:lnTo>
                      <a:pt x="122" y="42"/>
                    </a:lnTo>
                    <a:lnTo>
                      <a:pt x="138" y="66"/>
                    </a:lnTo>
                    <a:lnTo>
                      <a:pt x="107" y="119"/>
                    </a:lnTo>
                    <a:lnTo>
                      <a:pt x="79" y="116"/>
                    </a:lnTo>
                    <a:lnTo>
                      <a:pt x="13" y="76"/>
                    </a:lnTo>
                    <a:lnTo>
                      <a:pt x="0" y="53"/>
                    </a:lnTo>
                    <a:lnTo>
                      <a:pt x="30" y="0"/>
                    </a:lnTo>
                    <a:lnTo>
                      <a:pt x="58" y="2"/>
                    </a:lnTo>
                  </a:path>
                </a:pathLst>
              </a:custGeom>
              <a:solidFill>
                <a:schemeClr val="bg1"/>
              </a:solidFill>
              <a:ln w="12700" cap="rnd" cmpd="sng">
                <a:solidFill>
                  <a:schemeClr val="tx1"/>
                </a:solidFill>
                <a:prstDash val="solid"/>
                <a:round/>
                <a:headEnd/>
                <a:tailEnd/>
              </a:ln>
            </p:spPr>
            <p:txBody>
              <a:bodyPr/>
              <a:lstStyle/>
              <a:p>
                <a:endParaRPr lang="en-AU"/>
              </a:p>
            </p:txBody>
          </p:sp>
          <p:sp>
            <p:nvSpPr>
              <p:cNvPr id="176" name="Freeform 93">
                <a:extLst>
                  <a:ext uri="{FF2B5EF4-FFF2-40B4-BE49-F238E27FC236}">
                    <a16:creationId xmlns:a16="http://schemas.microsoft.com/office/drawing/2014/main" id="{E51FF0EF-6620-43DF-AB7D-26D0E1047029}"/>
                  </a:ext>
                </a:extLst>
              </p:cNvPr>
              <p:cNvSpPr>
                <a:spLocks/>
              </p:cNvSpPr>
              <p:nvPr/>
            </p:nvSpPr>
            <p:spPr bwMode="auto">
              <a:xfrm>
                <a:off x="4904" y="1852"/>
                <a:ext cx="140" cy="117"/>
              </a:xfrm>
              <a:custGeom>
                <a:avLst/>
                <a:gdLst>
                  <a:gd name="T0" fmla="*/ 58 w 140"/>
                  <a:gd name="T1" fmla="*/ 2 h 117"/>
                  <a:gd name="T2" fmla="*/ 123 w 140"/>
                  <a:gd name="T3" fmla="*/ 42 h 117"/>
                  <a:gd name="T4" fmla="*/ 139 w 140"/>
                  <a:gd name="T5" fmla="*/ 64 h 117"/>
                  <a:gd name="T6" fmla="*/ 108 w 140"/>
                  <a:gd name="T7" fmla="*/ 116 h 117"/>
                  <a:gd name="T8" fmla="*/ 80 w 140"/>
                  <a:gd name="T9" fmla="*/ 114 h 117"/>
                  <a:gd name="T10" fmla="*/ 15 w 140"/>
                  <a:gd name="T11" fmla="*/ 75 h 117"/>
                  <a:gd name="T12" fmla="*/ 0 w 140"/>
                  <a:gd name="T13" fmla="*/ 52 h 117"/>
                  <a:gd name="T14" fmla="*/ 30 w 140"/>
                  <a:gd name="T15" fmla="*/ 0 h 117"/>
                  <a:gd name="T16" fmla="*/ 58 w 140"/>
                  <a:gd name="T17" fmla="*/ 2 h 1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17"/>
                  <a:gd name="T29" fmla="*/ 140 w 140"/>
                  <a:gd name="T30" fmla="*/ 117 h 1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17">
                    <a:moveTo>
                      <a:pt x="58" y="2"/>
                    </a:moveTo>
                    <a:lnTo>
                      <a:pt x="123" y="42"/>
                    </a:lnTo>
                    <a:lnTo>
                      <a:pt x="139" y="64"/>
                    </a:lnTo>
                    <a:lnTo>
                      <a:pt x="108" y="116"/>
                    </a:lnTo>
                    <a:lnTo>
                      <a:pt x="80" y="114"/>
                    </a:lnTo>
                    <a:lnTo>
                      <a:pt x="15" y="75"/>
                    </a:lnTo>
                    <a:lnTo>
                      <a:pt x="0" y="52"/>
                    </a:lnTo>
                    <a:lnTo>
                      <a:pt x="30" y="0"/>
                    </a:lnTo>
                    <a:lnTo>
                      <a:pt x="58" y="2"/>
                    </a:lnTo>
                  </a:path>
                </a:pathLst>
              </a:custGeom>
              <a:solidFill>
                <a:schemeClr val="bg1"/>
              </a:solidFill>
              <a:ln w="12700" cap="rnd" cmpd="sng">
                <a:solidFill>
                  <a:schemeClr val="tx1"/>
                </a:solidFill>
                <a:prstDash val="solid"/>
                <a:round/>
                <a:headEnd/>
                <a:tailEnd/>
              </a:ln>
            </p:spPr>
            <p:txBody>
              <a:bodyPr/>
              <a:lstStyle/>
              <a:p>
                <a:endParaRPr lang="en-AU"/>
              </a:p>
            </p:txBody>
          </p:sp>
          <p:sp>
            <p:nvSpPr>
              <p:cNvPr id="177" name="Freeform 94">
                <a:extLst>
                  <a:ext uri="{FF2B5EF4-FFF2-40B4-BE49-F238E27FC236}">
                    <a16:creationId xmlns:a16="http://schemas.microsoft.com/office/drawing/2014/main" id="{5F050088-00C5-49AA-8112-C23451519EE8}"/>
                  </a:ext>
                </a:extLst>
              </p:cNvPr>
              <p:cNvSpPr>
                <a:spLocks/>
              </p:cNvSpPr>
              <p:nvPr/>
            </p:nvSpPr>
            <p:spPr bwMode="auto">
              <a:xfrm>
                <a:off x="4922" y="1822"/>
                <a:ext cx="101" cy="87"/>
              </a:xfrm>
              <a:custGeom>
                <a:avLst/>
                <a:gdLst>
                  <a:gd name="T0" fmla="*/ 63 w 101"/>
                  <a:gd name="T1" fmla="*/ 38 h 87"/>
                  <a:gd name="T2" fmla="*/ 100 w 101"/>
                  <a:gd name="T3" fmla="*/ 86 h 87"/>
                  <a:gd name="T4" fmla="*/ 35 w 101"/>
                  <a:gd name="T5" fmla="*/ 47 h 87"/>
                  <a:gd name="T6" fmla="*/ 0 w 101"/>
                  <a:gd name="T7" fmla="*/ 0 h 87"/>
                  <a:gd name="T8" fmla="*/ 63 w 101"/>
                  <a:gd name="T9" fmla="*/ 38 h 87"/>
                  <a:gd name="T10" fmla="*/ 0 60000 65536"/>
                  <a:gd name="T11" fmla="*/ 0 60000 65536"/>
                  <a:gd name="T12" fmla="*/ 0 60000 65536"/>
                  <a:gd name="T13" fmla="*/ 0 60000 65536"/>
                  <a:gd name="T14" fmla="*/ 0 60000 65536"/>
                  <a:gd name="T15" fmla="*/ 0 w 101"/>
                  <a:gd name="T16" fmla="*/ 0 h 87"/>
                  <a:gd name="T17" fmla="*/ 101 w 101"/>
                  <a:gd name="T18" fmla="*/ 87 h 87"/>
                </a:gdLst>
                <a:ahLst/>
                <a:cxnLst>
                  <a:cxn ang="T10">
                    <a:pos x="T0" y="T1"/>
                  </a:cxn>
                  <a:cxn ang="T11">
                    <a:pos x="T2" y="T3"/>
                  </a:cxn>
                  <a:cxn ang="T12">
                    <a:pos x="T4" y="T5"/>
                  </a:cxn>
                  <a:cxn ang="T13">
                    <a:pos x="T6" y="T7"/>
                  </a:cxn>
                  <a:cxn ang="T14">
                    <a:pos x="T8" y="T9"/>
                  </a:cxn>
                </a:cxnLst>
                <a:rect l="T15" t="T16" r="T17" b="T18"/>
                <a:pathLst>
                  <a:path w="101" h="87">
                    <a:moveTo>
                      <a:pt x="63" y="38"/>
                    </a:moveTo>
                    <a:lnTo>
                      <a:pt x="100" y="86"/>
                    </a:lnTo>
                    <a:lnTo>
                      <a:pt x="35" y="47"/>
                    </a:lnTo>
                    <a:lnTo>
                      <a:pt x="0" y="0"/>
                    </a:lnTo>
                    <a:lnTo>
                      <a:pt x="63" y="38"/>
                    </a:lnTo>
                  </a:path>
                </a:pathLst>
              </a:custGeom>
              <a:solidFill>
                <a:srgbClr val="D9D9D9"/>
              </a:solidFill>
              <a:ln w="12700" cap="rnd" cmpd="sng">
                <a:solidFill>
                  <a:schemeClr val="tx1"/>
                </a:solidFill>
                <a:prstDash val="solid"/>
                <a:round/>
                <a:headEnd/>
                <a:tailEnd/>
              </a:ln>
            </p:spPr>
            <p:txBody>
              <a:bodyPr/>
              <a:lstStyle/>
              <a:p>
                <a:endParaRPr lang="en-AU"/>
              </a:p>
            </p:txBody>
          </p:sp>
          <p:sp>
            <p:nvSpPr>
              <p:cNvPr id="178" name="Freeform 95">
                <a:extLst>
                  <a:ext uri="{FF2B5EF4-FFF2-40B4-BE49-F238E27FC236}">
                    <a16:creationId xmlns:a16="http://schemas.microsoft.com/office/drawing/2014/main" id="{F09FB192-F160-4ECF-808E-CC159C813BD8}"/>
                  </a:ext>
                </a:extLst>
              </p:cNvPr>
              <p:cNvSpPr>
                <a:spLocks/>
              </p:cNvSpPr>
              <p:nvPr/>
            </p:nvSpPr>
            <p:spPr bwMode="auto">
              <a:xfrm>
                <a:off x="4861" y="1872"/>
                <a:ext cx="56" cy="58"/>
              </a:xfrm>
              <a:custGeom>
                <a:avLst/>
                <a:gdLst>
                  <a:gd name="T0" fmla="*/ 0 w 56"/>
                  <a:gd name="T1" fmla="*/ 0 h 58"/>
                  <a:gd name="T2" fmla="*/ 41 w 56"/>
                  <a:gd name="T3" fmla="*/ 33 h 58"/>
                  <a:gd name="T4" fmla="*/ 55 w 56"/>
                  <a:gd name="T5" fmla="*/ 57 h 58"/>
                  <a:gd name="T6" fmla="*/ 12 w 56"/>
                  <a:gd name="T7" fmla="*/ 23 h 58"/>
                  <a:gd name="T8" fmla="*/ 0 w 56"/>
                  <a:gd name="T9" fmla="*/ 0 h 58"/>
                  <a:gd name="T10" fmla="*/ 0 60000 65536"/>
                  <a:gd name="T11" fmla="*/ 0 60000 65536"/>
                  <a:gd name="T12" fmla="*/ 0 60000 65536"/>
                  <a:gd name="T13" fmla="*/ 0 60000 65536"/>
                  <a:gd name="T14" fmla="*/ 0 60000 65536"/>
                  <a:gd name="T15" fmla="*/ 0 w 56"/>
                  <a:gd name="T16" fmla="*/ 0 h 58"/>
                  <a:gd name="T17" fmla="*/ 56 w 56"/>
                  <a:gd name="T18" fmla="*/ 58 h 58"/>
                </a:gdLst>
                <a:ahLst/>
                <a:cxnLst>
                  <a:cxn ang="T10">
                    <a:pos x="T0" y="T1"/>
                  </a:cxn>
                  <a:cxn ang="T11">
                    <a:pos x="T2" y="T3"/>
                  </a:cxn>
                  <a:cxn ang="T12">
                    <a:pos x="T4" y="T5"/>
                  </a:cxn>
                  <a:cxn ang="T13">
                    <a:pos x="T6" y="T7"/>
                  </a:cxn>
                  <a:cxn ang="T14">
                    <a:pos x="T8" y="T9"/>
                  </a:cxn>
                </a:cxnLst>
                <a:rect l="T15" t="T16" r="T17" b="T18"/>
                <a:pathLst>
                  <a:path w="56" h="58">
                    <a:moveTo>
                      <a:pt x="0" y="0"/>
                    </a:moveTo>
                    <a:lnTo>
                      <a:pt x="41" y="33"/>
                    </a:lnTo>
                    <a:lnTo>
                      <a:pt x="55" y="57"/>
                    </a:lnTo>
                    <a:lnTo>
                      <a:pt x="12" y="23"/>
                    </a:lnTo>
                    <a:lnTo>
                      <a:pt x="0" y="0"/>
                    </a:lnTo>
                  </a:path>
                </a:pathLst>
              </a:custGeom>
              <a:solidFill>
                <a:srgbClr val="D9D9D9"/>
              </a:solidFill>
              <a:ln w="12700" cap="rnd" cmpd="sng">
                <a:solidFill>
                  <a:schemeClr val="tx1"/>
                </a:solidFill>
                <a:prstDash val="solid"/>
                <a:round/>
                <a:headEnd/>
                <a:tailEnd/>
              </a:ln>
            </p:spPr>
            <p:txBody>
              <a:bodyPr/>
              <a:lstStyle/>
              <a:p>
                <a:endParaRPr lang="en-AU"/>
              </a:p>
            </p:txBody>
          </p:sp>
          <p:sp>
            <p:nvSpPr>
              <p:cNvPr id="179" name="Line 96">
                <a:extLst>
                  <a:ext uri="{FF2B5EF4-FFF2-40B4-BE49-F238E27FC236}">
                    <a16:creationId xmlns:a16="http://schemas.microsoft.com/office/drawing/2014/main" id="{F45FF534-6322-48B2-9D06-38FBCB33D04A}"/>
                  </a:ext>
                </a:extLst>
              </p:cNvPr>
              <p:cNvSpPr>
                <a:spLocks noChangeShapeType="1"/>
              </p:cNvSpPr>
              <p:nvPr/>
            </p:nvSpPr>
            <p:spPr bwMode="auto">
              <a:xfrm>
                <a:off x="4891" y="1819"/>
                <a:ext cx="4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80" name="Oval 97">
                <a:extLst>
                  <a:ext uri="{FF2B5EF4-FFF2-40B4-BE49-F238E27FC236}">
                    <a16:creationId xmlns:a16="http://schemas.microsoft.com/office/drawing/2014/main" id="{EA13280B-6312-4566-93A3-4109C4D963CC}"/>
                  </a:ext>
                </a:extLst>
              </p:cNvPr>
              <p:cNvSpPr>
                <a:spLocks noChangeArrowheads="1"/>
              </p:cNvSpPr>
              <p:nvPr/>
            </p:nvSpPr>
            <p:spPr bwMode="auto">
              <a:xfrm rot="1860000">
                <a:off x="4948" y="1874"/>
                <a:ext cx="28" cy="14"/>
              </a:xfrm>
              <a:prstGeom prst="ellipse">
                <a:avLst/>
              </a:prstGeom>
              <a:solidFill>
                <a:srgbClr val="999999"/>
              </a:solidFill>
              <a:ln w="12700">
                <a:solidFill>
                  <a:schemeClr val="tx1"/>
                </a:solidFill>
                <a:round/>
                <a:headEnd/>
                <a:tailEnd/>
              </a:ln>
            </p:spPr>
            <p:txBody>
              <a:bodyPr wrap="none" anchor="ctr"/>
              <a:lstStyle/>
              <a:p>
                <a:endParaRPr lang="en-AU"/>
              </a:p>
            </p:txBody>
          </p:sp>
          <p:sp>
            <p:nvSpPr>
              <p:cNvPr id="181" name="Line 98">
                <a:extLst>
                  <a:ext uri="{FF2B5EF4-FFF2-40B4-BE49-F238E27FC236}">
                    <a16:creationId xmlns:a16="http://schemas.microsoft.com/office/drawing/2014/main" id="{B2C2A9C5-1A73-4F66-9090-F3D0CC70266D}"/>
                  </a:ext>
                </a:extLst>
              </p:cNvPr>
              <p:cNvSpPr>
                <a:spLocks noChangeShapeType="1"/>
              </p:cNvSpPr>
              <p:nvPr/>
            </p:nvSpPr>
            <p:spPr bwMode="auto">
              <a:xfrm>
                <a:off x="4961" y="1867"/>
                <a:ext cx="16" cy="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82" name="Line 99">
                <a:extLst>
                  <a:ext uri="{FF2B5EF4-FFF2-40B4-BE49-F238E27FC236}">
                    <a16:creationId xmlns:a16="http://schemas.microsoft.com/office/drawing/2014/main" id="{CAB4435C-43CC-4F49-8016-A3F4A5334DB8}"/>
                  </a:ext>
                </a:extLst>
              </p:cNvPr>
              <p:cNvSpPr>
                <a:spLocks noChangeShapeType="1"/>
              </p:cNvSpPr>
              <p:nvPr/>
            </p:nvSpPr>
            <p:spPr bwMode="auto">
              <a:xfrm>
                <a:off x="4958" y="1867"/>
                <a:ext cx="8" cy="1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83" name="Oval 100">
                <a:extLst>
                  <a:ext uri="{FF2B5EF4-FFF2-40B4-BE49-F238E27FC236}">
                    <a16:creationId xmlns:a16="http://schemas.microsoft.com/office/drawing/2014/main" id="{CEA73ABC-65CA-439E-B30D-BA1CCFF1F30E}"/>
                  </a:ext>
                </a:extLst>
              </p:cNvPr>
              <p:cNvSpPr>
                <a:spLocks noChangeArrowheads="1"/>
              </p:cNvSpPr>
              <p:nvPr/>
            </p:nvSpPr>
            <p:spPr bwMode="auto">
              <a:xfrm rot="1860000">
                <a:off x="4916" y="1896"/>
                <a:ext cx="109" cy="53"/>
              </a:xfrm>
              <a:prstGeom prst="ellipse">
                <a:avLst/>
              </a:prstGeom>
              <a:solidFill>
                <a:schemeClr val="bg1"/>
              </a:solidFill>
              <a:ln w="12700">
                <a:solidFill>
                  <a:schemeClr val="tx1"/>
                </a:solidFill>
                <a:round/>
                <a:headEnd/>
                <a:tailEnd/>
              </a:ln>
            </p:spPr>
            <p:txBody>
              <a:bodyPr wrap="none" anchor="ctr"/>
              <a:lstStyle/>
              <a:p>
                <a:endParaRPr lang="en-AU"/>
              </a:p>
            </p:txBody>
          </p:sp>
          <p:sp>
            <p:nvSpPr>
              <p:cNvPr id="184" name="Line 101">
                <a:extLst>
                  <a:ext uri="{FF2B5EF4-FFF2-40B4-BE49-F238E27FC236}">
                    <a16:creationId xmlns:a16="http://schemas.microsoft.com/office/drawing/2014/main" id="{106B578C-CFF0-4595-8CF5-7E12C7804CB4}"/>
                  </a:ext>
                </a:extLst>
              </p:cNvPr>
              <p:cNvSpPr>
                <a:spLocks noChangeShapeType="1"/>
              </p:cNvSpPr>
              <p:nvPr/>
            </p:nvSpPr>
            <p:spPr bwMode="auto">
              <a:xfrm>
                <a:off x="5015" y="1899"/>
                <a:ext cx="45" cy="3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85" name="Freeform 102">
                <a:extLst>
                  <a:ext uri="{FF2B5EF4-FFF2-40B4-BE49-F238E27FC236}">
                    <a16:creationId xmlns:a16="http://schemas.microsoft.com/office/drawing/2014/main" id="{D171083D-1143-4214-BC61-B86626FE3095}"/>
                  </a:ext>
                </a:extLst>
              </p:cNvPr>
              <p:cNvSpPr>
                <a:spLocks/>
              </p:cNvSpPr>
              <p:nvPr/>
            </p:nvSpPr>
            <p:spPr bwMode="auto">
              <a:xfrm>
                <a:off x="4959" y="1869"/>
                <a:ext cx="26" cy="32"/>
              </a:xfrm>
              <a:custGeom>
                <a:avLst/>
                <a:gdLst>
                  <a:gd name="T0" fmla="*/ 0 w 26"/>
                  <a:gd name="T1" fmla="*/ 0 h 32"/>
                  <a:gd name="T2" fmla="*/ 19 w 26"/>
                  <a:gd name="T3" fmla="*/ 10 h 32"/>
                  <a:gd name="T4" fmla="*/ 25 w 26"/>
                  <a:gd name="T5" fmla="*/ 24 h 32"/>
                  <a:gd name="T6" fmla="*/ 9 w 26"/>
                  <a:gd name="T7" fmla="*/ 31 h 32"/>
                  <a:gd name="T8" fmla="*/ 0 w 26"/>
                  <a:gd name="T9" fmla="*/ 0 h 32"/>
                  <a:gd name="T10" fmla="*/ 0 w 26"/>
                  <a:gd name="T11" fmla="*/ 0 h 32"/>
                  <a:gd name="T12" fmla="*/ 0 60000 65536"/>
                  <a:gd name="T13" fmla="*/ 0 60000 65536"/>
                  <a:gd name="T14" fmla="*/ 0 60000 65536"/>
                  <a:gd name="T15" fmla="*/ 0 60000 65536"/>
                  <a:gd name="T16" fmla="*/ 0 60000 65536"/>
                  <a:gd name="T17" fmla="*/ 0 60000 65536"/>
                  <a:gd name="T18" fmla="*/ 0 w 26"/>
                  <a:gd name="T19" fmla="*/ 0 h 32"/>
                  <a:gd name="T20" fmla="*/ 26 w 26"/>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26" h="32">
                    <a:moveTo>
                      <a:pt x="0" y="0"/>
                    </a:moveTo>
                    <a:lnTo>
                      <a:pt x="19" y="10"/>
                    </a:lnTo>
                    <a:lnTo>
                      <a:pt x="25" y="24"/>
                    </a:lnTo>
                    <a:lnTo>
                      <a:pt x="9" y="31"/>
                    </a:lnTo>
                    <a:lnTo>
                      <a:pt x="0" y="0"/>
                    </a:lnTo>
                  </a:path>
                </a:pathLst>
              </a:custGeom>
              <a:solidFill>
                <a:schemeClr val="bg1"/>
              </a:solidFill>
              <a:ln w="12700" cap="rnd" cmpd="sng">
                <a:solidFill>
                  <a:schemeClr val="tx1"/>
                </a:solidFill>
                <a:prstDash val="solid"/>
                <a:round/>
                <a:headEnd/>
                <a:tailEnd/>
              </a:ln>
            </p:spPr>
            <p:txBody>
              <a:bodyPr/>
              <a:lstStyle/>
              <a:p>
                <a:endParaRPr lang="en-AU"/>
              </a:p>
            </p:txBody>
          </p:sp>
          <p:sp>
            <p:nvSpPr>
              <p:cNvPr id="186" name="Freeform 103">
                <a:extLst>
                  <a:ext uri="{FF2B5EF4-FFF2-40B4-BE49-F238E27FC236}">
                    <a16:creationId xmlns:a16="http://schemas.microsoft.com/office/drawing/2014/main" id="{161A3370-B01C-4B65-BE2D-BD92233D5040}"/>
                  </a:ext>
                </a:extLst>
              </p:cNvPr>
              <p:cNvSpPr>
                <a:spLocks/>
              </p:cNvSpPr>
              <p:nvPr/>
            </p:nvSpPr>
            <p:spPr bwMode="auto">
              <a:xfrm>
                <a:off x="4953" y="1874"/>
                <a:ext cx="33" cy="30"/>
              </a:xfrm>
              <a:custGeom>
                <a:avLst/>
                <a:gdLst>
                  <a:gd name="T0" fmla="*/ 32 w 33"/>
                  <a:gd name="T1" fmla="*/ 12 h 30"/>
                  <a:gd name="T2" fmla="*/ 22 w 33"/>
                  <a:gd name="T3" fmla="*/ 29 h 30"/>
                  <a:gd name="T4" fmla="*/ 5 w 33"/>
                  <a:gd name="T5" fmla="*/ 22 h 30"/>
                  <a:gd name="T6" fmla="*/ 0 w 33"/>
                  <a:gd name="T7" fmla="*/ 0 h 30"/>
                  <a:gd name="T8" fmla="*/ 22 w 33"/>
                  <a:gd name="T9" fmla="*/ 9 h 30"/>
                  <a:gd name="T10" fmla="*/ 32 w 33"/>
                  <a:gd name="T11" fmla="*/ 12 h 30"/>
                  <a:gd name="T12" fmla="*/ 0 60000 65536"/>
                  <a:gd name="T13" fmla="*/ 0 60000 65536"/>
                  <a:gd name="T14" fmla="*/ 0 60000 65536"/>
                  <a:gd name="T15" fmla="*/ 0 60000 65536"/>
                  <a:gd name="T16" fmla="*/ 0 60000 65536"/>
                  <a:gd name="T17" fmla="*/ 0 60000 65536"/>
                  <a:gd name="T18" fmla="*/ 0 w 33"/>
                  <a:gd name="T19" fmla="*/ 0 h 30"/>
                  <a:gd name="T20" fmla="*/ 33 w 33"/>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33" h="30">
                    <a:moveTo>
                      <a:pt x="32" y="12"/>
                    </a:moveTo>
                    <a:lnTo>
                      <a:pt x="22" y="29"/>
                    </a:lnTo>
                    <a:lnTo>
                      <a:pt x="5" y="22"/>
                    </a:lnTo>
                    <a:lnTo>
                      <a:pt x="0" y="0"/>
                    </a:lnTo>
                    <a:lnTo>
                      <a:pt x="22" y="9"/>
                    </a:lnTo>
                    <a:lnTo>
                      <a:pt x="32" y="12"/>
                    </a:lnTo>
                  </a:path>
                </a:pathLst>
              </a:custGeom>
              <a:solidFill>
                <a:schemeClr val="bg1"/>
              </a:solidFill>
              <a:ln w="12700" cap="rnd" cmpd="sng">
                <a:solidFill>
                  <a:schemeClr val="tx1"/>
                </a:solidFill>
                <a:prstDash val="solid"/>
                <a:round/>
                <a:headEnd/>
                <a:tailEnd/>
              </a:ln>
            </p:spPr>
            <p:txBody>
              <a:bodyPr/>
              <a:lstStyle/>
              <a:p>
                <a:endParaRPr lang="en-AU"/>
              </a:p>
            </p:txBody>
          </p:sp>
          <p:sp>
            <p:nvSpPr>
              <p:cNvPr id="187" name="Rectangle 104">
                <a:extLst>
                  <a:ext uri="{FF2B5EF4-FFF2-40B4-BE49-F238E27FC236}">
                    <a16:creationId xmlns:a16="http://schemas.microsoft.com/office/drawing/2014/main" id="{DA05A261-853B-445F-9268-EAF4F5DA1D22}"/>
                  </a:ext>
                </a:extLst>
              </p:cNvPr>
              <p:cNvSpPr>
                <a:spLocks noChangeArrowheads="1"/>
              </p:cNvSpPr>
              <p:nvPr/>
            </p:nvSpPr>
            <p:spPr bwMode="auto">
              <a:xfrm rot="1860000">
                <a:off x="4865" y="1850"/>
                <a:ext cx="28" cy="16"/>
              </a:xfrm>
              <a:prstGeom prst="rect">
                <a:avLst/>
              </a:prstGeom>
              <a:solidFill>
                <a:srgbClr val="FFFFFF"/>
              </a:solidFill>
              <a:ln w="12700">
                <a:solidFill>
                  <a:schemeClr val="tx1"/>
                </a:solidFill>
                <a:miter lim="800000"/>
                <a:headEnd/>
                <a:tailEnd/>
              </a:ln>
            </p:spPr>
            <p:txBody>
              <a:bodyPr wrap="none" anchor="ctr"/>
              <a:lstStyle/>
              <a:p>
                <a:endParaRPr lang="en-AU"/>
              </a:p>
            </p:txBody>
          </p:sp>
          <p:sp>
            <p:nvSpPr>
              <p:cNvPr id="188" name="Freeform 105">
                <a:extLst>
                  <a:ext uri="{FF2B5EF4-FFF2-40B4-BE49-F238E27FC236}">
                    <a16:creationId xmlns:a16="http://schemas.microsoft.com/office/drawing/2014/main" id="{86E7BBA2-64F7-49DF-AFB2-06B592266EF5}"/>
                  </a:ext>
                </a:extLst>
              </p:cNvPr>
              <p:cNvSpPr>
                <a:spLocks/>
              </p:cNvSpPr>
              <p:nvPr/>
            </p:nvSpPr>
            <p:spPr bwMode="auto">
              <a:xfrm>
                <a:off x="4713" y="1707"/>
                <a:ext cx="192" cy="192"/>
              </a:xfrm>
              <a:custGeom>
                <a:avLst/>
                <a:gdLst>
                  <a:gd name="T0" fmla="*/ 73 w 192"/>
                  <a:gd name="T1" fmla="*/ 0 h 193"/>
                  <a:gd name="T2" fmla="*/ 0 w 192"/>
                  <a:gd name="T3" fmla="*/ 123 h 193"/>
                  <a:gd name="T4" fmla="*/ 121 w 192"/>
                  <a:gd name="T5" fmla="*/ 192 h 193"/>
                  <a:gd name="T6" fmla="*/ 191 w 192"/>
                  <a:gd name="T7" fmla="*/ 76 h 193"/>
                  <a:gd name="T8" fmla="*/ 73 w 192"/>
                  <a:gd name="T9" fmla="*/ 0 h 193"/>
                </a:gdLst>
                <a:ahLst/>
                <a:cxnLst>
                  <a:cxn ang="0">
                    <a:pos x="T0" y="T1"/>
                  </a:cxn>
                  <a:cxn ang="0">
                    <a:pos x="T2" y="T3"/>
                  </a:cxn>
                  <a:cxn ang="0">
                    <a:pos x="T4" y="T5"/>
                  </a:cxn>
                  <a:cxn ang="0">
                    <a:pos x="T6" y="T7"/>
                  </a:cxn>
                  <a:cxn ang="0">
                    <a:pos x="T8" y="T9"/>
                  </a:cxn>
                </a:cxnLst>
                <a:rect l="0" t="0" r="r" b="b"/>
                <a:pathLst>
                  <a:path w="192" h="193">
                    <a:moveTo>
                      <a:pt x="73" y="0"/>
                    </a:moveTo>
                    <a:lnTo>
                      <a:pt x="0" y="123"/>
                    </a:lnTo>
                    <a:lnTo>
                      <a:pt x="121" y="192"/>
                    </a:lnTo>
                    <a:lnTo>
                      <a:pt x="191" y="76"/>
                    </a:lnTo>
                    <a:lnTo>
                      <a:pt x="73" y="0"/>
                    </a:lnTo>
                  </a:path>
                </a:pathLst>
              </a:custGeom>
              <a:gradFill rotWithShape="0">
                <a:gsLst>
                  <a:gs pos="0">
                    <a:schemeClr val="bg1"/>
                  </a:gs>
                  <a:gs pos="100000">
                    <a:schemeClr val="bg1">
                      <a:gamma/>
                      <a:shade val="89804"/>
                      <a:invGamma/>
                    </a:schemeClr>
                  </a:gs>
                </a:gsLst>
                <a:lin ang="5400000" scaled="1"/>
              </a:gradFill>
              <a:ln w="12700" cap="rnd" cmpd="sng">
                <a:solidFill>
                  <a:schemeClr val="tx1"/>
                </a:solidFill>
                <a:prstDash val="solid"/>
                <a:round/>
                <a:headEnd/>
                <a:tailEnd/>
              </a:ln>
              <a:effectLst/>
            </p:spPr>
            <p:txBody>
              <a:bodyPr/>
              <a:lstStyle/>
              <a:p>
                <a:pPr>
                  <a:defRPr/>
                </a:pPr>
                <a:endParaRPr lang="en-AU"/>
              </a:p>
            </p:txBody>
          </p:sp>
          <p:sp>
            <p:nvSpPr>
              <p:cNvPr id="189" name="Line 106">
                <a:extLst>
                  <a:ext uri="{FF2B5EF4-FFF2-40B4-BE49-F238E27FC236}">
                    <a16:creationId xmlns:a16="http://schemas.microsoft.com/office/drawing/2014/main" id="{EE57B41F-10BB-4F9E-9EF3-5CAE54082F68}"/>
                  </a:ext>
                </a:extLst>
              </p:cNvPr>
              <p:cNvSpPr>
                <a:spLocks noChangeShapeType="1"/>
              </p:cNvSpPr>
              <p:nvPr/>
            </p:nvSpPr>
            <p:spPr bwMode="auto">
              <a:xfrm>
                <a:off x="4932" y="1922"/>
                <a:ext cx="15" cy="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90" name="Line 107">
                <a:extLst>
                  <a:ext uri="{FF2B5EF4-FFF2-40B4-BE49-F238E27FC236}">
                    <a16:creationId xmlns:a16="http://schemas.microsoft.com/office/drawing/2014/main" id="{7509FA87-BEA4-4225-B016-DDACD2FAE7D4}"/>
                  </a:ext>
                </a:extLst>
              </p:cNvPr>
              <p:cNvSpPr>
                <a:spLocks noChangeShapeType="1"/>
              </p:cNvSpPr>
              <p:nvPr/>
            </p:nvSpPr>
            <p:spPr bwMode="auto">
              <a:xfrm>
                <a:off x="4935" y="1916"/>
                <a:ext cx="14" cy="1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91" name="Freeform 108">
                <a:extLst>
                  <a:ext uri="{FF2B5EF4-FFF2-40B4-BE49-F238E27FC236}">
                    <a16:creationId xmlns:a16="http://schemas.microsoft.com/office/drawing/2014/main" id="{E6AAAB92-8D3E-4B55-B7DF-5EFACA043214}"/>
                  </a:ext>
                </a:extLst>
              </p:cNvPr>
              <p:cNvSpPr>
                <a:spLocks/>
              </p:cNvSpPr>
              <p:nvPr/>
            </p:nvSpPr>
            <p:spPr bwMode="auto">
              <a:xfrm>
                <a:off x="4922" y="1924"/>
                <a:ext cx="38" cy="30"/>
              </a:xfrm>
              <a:custGeom>
                <a:avLst/>
                <a:gdLst>
                  <a:gd name="T0" fmla="*/ 18 w 38"/>
                  <a:gd name="T1" fmla="*/ 23 h 30"/>
                  <a:gd name="T2" fmla="*/ 25 w 38"/>
                  <a:gd name="T3" fmla="*/ 29 h 30"/>
                  <a:gd name="T4" fmla="*/ 25 w 38"/>
                  <a:gd name="T5" fmla="*/ 29 h 30"/>
                  <a:gd name="T6" fmla="*/ 27 w 38"/>
                  <a:gd name="T7" fmla="*/ 26 h 30"/>
                  <a:gd name="T8" fmla="*/ 35 w 38"/>
                  <a:gd name="T9" fmla="*/ 12 h 30"/>
                  <a:gd name="T10" fmla="*/ 35 w 38"/>
                  <a:gd name="T11" fmla="*/ 12 h 30"/>
                  <a:gd name="T12" fmla="*/ 37 w 38"/>
                  <a:gd name="T13" fmla="*/ 9 h 30"/>
                  <a:gd name="T14" fmla="*/ 29 w 38"/>
                  <a:gd name="T15" fmla="*/ 5 h 30"/>
                  <a:gd name="T16" fmla="*/ 19 w 38"/>
                  <a:gd name="T17" fmla="*/ 2 h 30"/>
                  <a:gd name="T18" fmla="*/ 19 w 38"/>
                  <a:gd name="T19" fmla="*/ 2 h 30"/>
                  <a:gd name="T20" fmla="*/ 11 w 38"/>
                  <a:gd name="T21" fmla="*/ 1 h 30"/>
                  <a:gd name="T22" fmla="*/ 11 w 38"/>
                  <a:gd name="T23" fmla="*/ 1 h 30"/>
                  <a:gd name="T24" fmla="*/ 1 w 38"/>
                  <a:gd name="T25" fmla="*/ 0 h 30"/>
                  <a:gd name="T26" fmla="*/ 0 w 38"/>
                  <a:gd name="T27" fmla="*/ 2 h 30"/>
                  <a:gd name="T28" fmla="*/ 7 w 38"/>
                  <a:gd name="T29" fmla="*/ 6 h 30"/>
                  <a:gd name="T30" fmla="*/ 4 w 38"/>
                  <a:gd name="T31" fmla="*/ 12 h 30"/>
                  <a:gd name="T32" fmla="*/ 9 w 38"/>
                  <a:gd name="T33" fmla="*/ 19 h 30"/>
                  <a:gd name="T34" fmla="*/ 9 w 38"/>
                  <a:gd name="T35" fmla="*/ 19 h 30"/>
                  <a:gd name="T36" fmla="*/ 18 w 38"/>
                  <a:gd name="T37" fmla="*/ 23 h 30"/>
                  <a:gd name="T38" fmla="*/ 18 w 38"/>
                  <a:gd name="T39" fmla="*/ 23 h 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8"/>
                  <a:gd name="T61" fmla="*/ 0 h 30"/>
                  <a:gd name="T62" fmla="*/ 38 w 38"/>
                  <a:gd name="T63" fmla="*/ 30 h 3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8" h="30">
                    <a:moveTo>
                      <a:pt x="18" y="23"/>
                    </a:moveTo>
                    <a:lnTo>
                      <a:pt x="25" y="29"/>
                    </a:lnTo>
                    <a:lnTo>
                      <a:pt x="27" y="26"/>
                    </a:lnTo>
                    <a:lnTo>
                      <a:pt x="35" y="12"/>
                    </a:lnTo>
                    <a:lnTo>
                      <a:pt x="37" y="9"/>
                    </a:lnTo>
                    <a:lnTo>
                      <a:pt x="29" y="5"/>
                    </a:lnTo>
                    <a:lnTo>
                      <a:pt x="19" y="2"/>
                    </a:lnTo>
                    <a:lnTo>
                      <a:pt x="11" y="1"/>
                    </a:lnTo>
                    <a:lnTo>
                      <a:pt x="1" y="0"/>
                    </a:lnTo>
                    <a:lnTo>
                      <a:pt x="0" y="2"/>
                    </a:lnTo>
                    <a:lnTo>
                      <a:pt x="7" y="6"/>
                    </a:lnTo>
                    <a:lnTo>
                      <a:pt x="4" y="12"/>
                    </a:lnTo>
                    <a:lnTo>
                      <a:pt x="9" y="19"/>
                    </a:lnTo>
                    <a:lnTo>
                      <a:pt x="18" y="23"/>
                    </a:lnTo>
                  </a:path>
                </a:pathLst>
              </a:custGeom>
              <a:solidFill>
                <a:srgbClr val="000000"/>
              </a:solidFill>
              <a:ln w="12700" cap="rnd" cmpd="sng">
                <a:solidFill>
                  <a:schemeClr val="tx1"/>
                </a:solidFill>
                <a:prstDash val="solid"/>
                <a:round/>
                <a:headEnd/>
                <a:tailEnd/>
              </a:ln>
            </p:spPr>
            <p:txBody>
              <a:bodyPr/>
              <a:lstStyle/>
              <a:p>
                <a:endParaRPr lang="en-AU"/>
              </a:p>
            </p:txBody>
          </p:sp>
          <p:sp>
            <p:nvSpPr>
              <p:cNvPr id="192" name="Freeform 109">
                <a:extLst>
                  <a:ext uri="{FF2B5EF4-FFF2-40B4-BE49-F238E27FC236}">
                    <a16:creationId xmlns:a16="http://schemas.microsoft.com/office/drawing/2014/main" id="{DE507771-28A1-4212-810D-14534892067A}"/>
                  </a:ext>
                </a:extLst>
              </p:cNvPr>
              <p:cNvSpPr>
                <a:spLocks/>
              </p:cNvSpPr>
              <p:nvPr/>
            </p:nvSpPr>
            <p:spPr bwMode="auto">
              <a:xfrm>
                <a:off x="4924" y="1917"/>
                <a:ext cx="31" cy="37"/>
              </a:xfrm>
              <a:custGeom>
                <a:avLst/>
                <a:gdLst>
                  <a:gd name="T0" fmla="*/ 8 w 31"/>
                  <a:gd name="T1" fmla="*/ 0 h 37"/>
                  <a:gd name="T2" fmla="*/ 30 w 31"/>
                  <a:gd name="T3" fmla="*/ 25 h 37"/>
                  <a:gd name="T4" fmla="*/ 23 w 31"/>
                  <a:gd name="T5" fmla="*/ 36 h 37"/>
                  <a:gd name="T6" fmla="*/ 0 w 31"/>
                  <a:gd name="T7" fmla="*/ 7 h 37"/>
                  <a:gd name="T8" fmla="*/ 8 w 31"/>
                  <a:gd name="T9" fmla="*/ 0 h 37"/>
                  <a:gd name="T10" fmla="*/ 0 60000 65536"/>
                  <a:gd name="T11" fmla="*/ 0 60000 65536"/>
                  <a:gd name="T12" fmla="*/ 0 60000 65536"/>
                  <a:gd name="T13" fmla="*/ 0 60000 65536"/>
                  <a:gd name="T14" fmla="*/ 0 60000 65536"/>
                  <a:gd name="T15" fmla="*/ 0 w 31"/>
                  <a:gd name="T16" fmla="*/ 0 h 37"/>
                  <a:gd name="T17" fmla="*/ 31 w 31"/>
                  <a:gd name="T18" fmla="*/ 37 h 37"/>
                </a:gdLst>
                <a:ahLst/>
                <a:cxnLst>
                  <a:cxn ang="T10">
                    <a:pos x="T0" y="T1"/>
                  </a:cxn>
                  <a:cxn ang="T11">
                    <a:pos x="T2" y="T3"/>
                  </a:cxn>
                  <a:cxn ang="T12">
                    <a:pos x="T4" y="T5"/>
                  </a:cxn>
                  <a:cxn ang="T13">
                    <a:pos x="T6" y="T7"/>
                  </a:cxn>
                  <a:cxn ang="T14">
                    <a:pos x="T8" y="T9"/>
                  </a:cxn>
                </a:cxnLst>
                <a:rect l="T15" t="T16" r="T17" b="T18"/>
                <a:pathLst>
                  <a:path w="31" h="37">
                    <a:moveTo>
                      <a:pt x="8" y="0"/>
                    </a:moveTo>
                    <a:lnTo>
                      <a:pt x="30" y="25"/>
                    </a:lnTo>
                    <a:lnTo>
                      <a:pt x="23" y="36"/>
                    </a:lnTo>
                    <a:lnTo>
                      <a:pt x="0" y="7"/>
                    </a:lnTo>
                    <a:lnTo>
                      <a:pt x="8" y="0"/>
                    </a:lnTo>
                  </a:path>
                </a:pathLst>
              </a:custGeom>
              <a:solidFill>
                <a:srgbClr val="000000"/>
              </a:solidFill>
              <a:ln w="12700" cap="rnd" cmpd="sng">
                <a:solidFill>
                  <a:schemeClr val="tx1"/>
                </a:solidFill>
                <a:prstDash val="solid"/>
                <a:round/>
                <a:headEnd/>
                <a:tailEnd/>
              </a:ln>
            </p:spPr>
            <p:txBody>
              <a:bodyPr/>
              <a:lstStyle/>
              <a:p>
                <a:endParaRPr lang="en-AU"/>
              </a:p>
            </p:txBody>
          </p:sp>
          <p:sp>
            <p:nvSpPr>
              <p:cNvPr id="193" name="Freeform 110">
                <a:extLst>
                  <a:ext uri="{FF2B5EF4-FFF2-40B4-BE49-F238E27FC236}">
                    <a16:creationId xmlns:a16="http://schemas.microsoft.com/office/drawing/2014/main" id="{8A95BCB6-5BAE-4182-A08F-9FF61C147C1E}"/>
                  </a:ext>
                </a:extLst>
              </p:cNvPr>
              <p:cNvSpPr>
                <a:spLocks/>
              </p:cNvSpPr>
              <p:nvPr/>
            </p:nvSpPr>
            <p:spPr bwMode="auto">
              <a:xfrm>
                <a:off x="4939" y="1938"/>
                <a:ext cx="33" cy="23"/>
              </a:xfrm>
              <a:custGeom>
                <a:avLst/>
                <a:gdLst>
                  <a:gd name="T0" fmla="*/ 1 w 33"/>
                  <a:gd name="T1" fmla="*/ 1 h 23"/>
                  <a:gd name="T2" fmla="*/ 0 w 33"/>
                  <a:gd name="T3" fmla="*/ 4 h 23"/>
                  <a:gd name="T4" fmla="*/ 4 w 33"/>
                  <a:gd name="T5" fmla="*/ 5 h 23"/>
                  <a:gd name="T6" fmla="*/ 2 w 33"/>
                  <a:gd name="T7" fmla="*/ 8 h 23"/>
                  <a:gd name="T8" fmla="*/ 5 w 33"/>
                  <a:gd name="T9" fmla="*/ 13 h 23"/>
                  <a:gd name="T10" fmla="*/ 5 w 33"/>
                  <a:gd name="T11" fmla="*/ 13 h 23"/>
                  <a:gd name="T12" fmla="*/ 8 w 33"/>
                  <a:gd name="T13" fmla="*/ 19 h 23"/>
                  <a:gd name="T14" fmla="*/ 12 w 33"/>
                  <a:gd name="T15" fmla="*/ 22 h 23"/>
                  <a:gd name="T16" fmla="*/ 18 w 33"/>
                  <a:gd name="T17" fmla="*/ 22 h 23"/>
                  <a:gd name="T18" fmla="*/ 18 w 33"/>
                  <a:gd name="T19" fmla="*/ 22 h 23"/>
                  <a:gd name="T20" fmla="*/ 23 w 33"/>
                  <a:gd name="T21" fmla="*/ 22 h 23"/>
                  <a:gd name="T22" fmla="*/ 25 w 33"/>
                  <a:gd name="T23" fmla="*/ 19 h 23"/>
                  <a:gd name="T24" fmla="*/ 30 w 33"/>
                  <a:gd name="T25" fmla="*/ 20 h 23"/>
                  <a:gd name="T26" fmla="*/ 32 w 33"/>
                  <a:gd name="T27" fmla="*/ 19 h 23"/>
                  <a:gd name="T28" fmla="*/ 29 w 33"/>
                  <a:gd name="T29" fmla="*/ 13 h 23"/>
                  <a:gd name="T30" fmla="*/ 29 w 33"/>
                  <a:gd name="T31" fmla="*/ 13 h 23"/>
                  <a:gd name="T32" fmla="*/ 26 w 33"/>
                  <a:gd name="T33" fmla="*/ 8 h 23"/>
                  <a:gd name="T34" fmla="*/ 26 w 33"/>
                  <a:gd name="T35" fmla="*/ 8 h 23"/>
                  <a:gd name="T36" fmla="*/ 23 w 33"/>
                  <a:gd name="T37" fmla="*/ 2 h 23"/>
                  <a:gd name="T38" fmla="*/ 19 w 33"/>
                  <a:gd name="T39" fmla="*/ 0 h 23"/>
                  <a:gd name="T40" fmla="*/ 13 w 33"/>
                  <a:gd name="T41" fmla="*/ 0 h 23"/>
                  <a:gd name="T42" fmla="*/ 13 w 33"/>
                  <a:gd name="T43" fmla="*/ 0 h 23"/>
                  <a:gd name="T44" fmla="*/ 8 w 33"/>
                  <a:gd name="T45" fmla="*/ 1 h 23"/>
                  <a:gd name="T46" fmla="*/ 8 w 33"/>
                  <a:gd name="T47" fmla="*/ 1 h 23"/>
                  <a:gd name="T48" fmla="*/ 1 w 33"/>
                  <a:gd name="T49" fmla="*/ 1 h 23"/>
                  <a:gd name="T50" fmla="*/ 1 w 33"/>
                  <a:gd name="T51" fmla="*/ 1 h 2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23"/>
                  <a:gd name="T80" fmla="*/ 33 w 33"/>
                  <a:gd name="T81" fmla="*/ 23 h 2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23">
                    <a:moveTo>
                      <a:pt x="1" y="1"/>
                    </a:moveTo>
                    <a:lnTo>
                      <a:pt x="0" y="4"/>
                    </a:lnTo>
                    <a:lnTo>
                      <a:pt x="4" y="5"/>
                    </a:lnTo>
                    <a:lnTo>
                      <a:pt x="2" y="8"/>
                    </a:lnTo>
                    <a:lnTo>
                      <a:pt x="5" y="13"/>
                    </a:lnTo>
                    <a:lnTo>
                      <a:pt x="8" y="19"/>
                    </a:lnTo>
                    <a:lnTo>
                      <a:pt x="12" y="22"/>
                    </a:lnTo>
                    <a:lnTo>
                      <a:pt x="18" y="22"/>
                    </a:lnTo>
                    <a:lnTo>
                      <a:pt x="23" y="22"/>
                    </a:lnTo>
                    <a:lnTo>
                      <a:pt x="25" y="19"/>
                    </a:lnTo>
                    <a:lnTo>
                      <a:pt x="30" y="20"/>
                    </a:lnTo>
                    <a:lnTo>
                      <a:pt x="32" y="19"/>
                    </a:lnTo>
                    <a:lnTo>
                      <a:pt x="29" y="13"/>
                    </a:lnTo>
                    <a:lnTo>
                      <a:pt x="26" y="8"/>
                    </a:lnTo>
                    <a:lnTo>
                      <a:pt x="23" y="2"/>
                    </a:lnTo>
                    <a:lnTo>
                      <a:pt x="19" y="0"/>
                    </a:lnTo>
                    <a:lnTo>
                      <a:pt x="13" y="0"/>
                    </a:lnTo>
                    <a:lnTo>
                      <a:pt x="8" y="1"/>
                    </a:lnTo>
                    <a:lnTo>
                      <a:pt x="1" y="1"/>
                    </a:lnTo>
                  </a:path>
                </a:pathLst>
              </a:custGeom>
              <a:solidFill>
                <a:srgbClr val="E6E6E6"/>
              </a:solidFill>
              <a:ln w="12700" cap="rnd" cmpd="sng">
                <a:solidFill>
                  <a:schemeClr val="tx1"/>
                </a:solidFill>
                <a:prstDash val="solid"/>
                <a:round/>
                <a:headEnd/>
                <a:tailEnd/>
              </a:ln>
            </p:spPr>
            <p:txBody>
              <a:bodyPr/>
              <a:lstStyle/>
              <a:p>
                <a:endParaRPr lang="en-AU"/>
              </a:p>
            </p:txBody>
          </p:sp>
          <p:sp>
            <p:nvSpPr>
              <p:cNvPr id="194" name="Line 111">
                <a:extLst>
                  <a:ext uri="{FF2B5EF4-FFF2-40B4-BE49-F238E27FC236}">
                    <a16:creationId xmlns:a16="http://schemas.microsoft.com/office/drawing/2014/main" id="{500D25E0-DCB0-4BF8-B711-F3E2995A5DE5}"/>
                  </a:ext>
                </a:extLst>
              </p:cNvPr>
              <p:cNvSpPr>
                <a:spLocks noChangeShapeType="1"/>
              </p:cNvSpPr>
              <p:nvPr/>
            </p:nvSpPr>
            <p:spPr bwMode="auto">
              <a:xfrm>
                <a:off x="4930" y="1899"/>
                <a:ext cx="12" cy="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95" name="Line 112">
                <a:extLst>
                  <a:ext uri="{FF2B5EF4-FFF2-40B4-BE49-F238E27FC236}">
                    <a16:creationId xmlns:a16="http://schemas.microsoft.com/office/drawing/2014/main" id="{BB539C37-E614-48B6-91F3-470551A2CEE4}"/>
                  </a:ext>
                </a:extLst>
              </p:cNvPr>
              <p:cNvSpPr>
                <a:spLocks noChangeShapeType="1"/>
              </p:cNvSpPr>
              <p:nvPr/>
            </p:nvSpPr>
            <p:spPr bwMode="auto">
              <a:xfrm>
                <a:off x="4928" y="1892"/>
                <a:ext cx="18" cy="1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96" name="Freeform 113">
                <a:extLst>
                  <a:ext uri="{FF2B5EF4-FFF2-40B4-BE49-F238E27FC236}">
                    <a16:creationId xmlns:a16="http://schemas.microsoft.com/office/drawing/2014/main" id="{6490C197-CA80-4247-A84A-37B8D36D61AF}"/>
                  </a:ext>
                </a:extLst>
              </p:cNvPr>
              <p:cNvSpPr>
                <a:spLocks/>
              </p:cNvSpPr>
              <p:nvPr/>
            </p:nvSpPr>
            <p:spPr bwMode="auto">
              <a:xfrm>
                <a:off x="4922" y="1902"/>
                <a:ext cx="37" cy="35"/>
              </a:xfrm>
              <a:custGeom>
                <a:avLst/>
                <a:gdLst>
                  <a:gd name="T0" fmla="*/ 17 w 37"/>
                  <a:gd name="T1" fmla="*/ 28 h 35"/>
                  <a:gd name="T2" fmla="*/ 24 w 37"/>
                  <a:gd name="T3" fmla="*/ 34 h 35"/>
                  <a:gd name="T4" fmla="*/ 25 w 37"/>
                  <a:gd name="T5" fmla="*/ 31 h 35"/>
                  <a:gd name="T6" fmla="*/ 25 w 37"/>
                  <a:gd name="T7" fmla="*/ 31 h 35"/>
                  <a:gd name="T8" fmla="*/ 34 w 37"/>
                  <a:gd name="T9" fmla="*/ 16 h 35"/>
                  <a:gd name="T10" fmla="*/ 36 w 37"/>
                  <a:gd name="T11" fmla="*/ 13 h 35"/>
                  <a:gd name="T12" fmla="*/ 36 w 37"/>
                  <a:gd name="T13" fmla="*/ 13 h 35"/>
                  <a:gd name="T14" fmla="*/ 28 w 37"/>
                  <a:gd name="T15" fmla="*/ 8 h 35"/>
                  <a:gd name="T16" fmla="*/ 21 w 37"/>
                  <a:gd name="T17" fmla="*/ 2 h 35"/>
                  <a:gd name="T18" fmla="*/ 21 w 37"/>
                  <a:gd name="T19" fmla="*/ 2 h 35"/>
                  <a:gd name="T20" fmla="*/ 11 w 37"/>
                  <a:gd name="T21" fmla="*/ 1 h 35"/>
                  <a:gd name="T22" fmla="*/ 10 w 37"/>
                  <a:gd name="T23" fmla="*/ 4 h 35"/>
                  <a:gd name="T24" fmla="*/ 1 w 37"/>
                  <a:gd name="T25" fmla="*/ 0 h 35"/>
                  <a:gd name="T26" fmla="*/ 0 w 37"/>
                  <a:gd name="T27" fmla="*/ 2 h 35"/>
                  <a:gd name="T28" fmla="*/ 5 w 37"/>
                  <a:gd name="T29" fmla="*/ 10 h 35"/>
                  <a:gd name="T30" fmla="*/ 4 w 37"/>
                  <a:gd name="T31" fmla="*/ 13 h 35"/>
                  <a:gd name="T32" fmla="*/ 10 w 37"/>
                  <a:gd name="T33" fmla="*/ 20 h 35"/>
                  <a:gd name="T34" fmla="*/ 10 w 37"/>
                  <a:gd name="T35" fmla="*/ 20 h 35"/>
                  <a:gd name="T36" fmla="*/ 17 w 37"/>
                  <a:gd name="T37" fmla="*/ 28 h 35"/>
                  <a:gd name="T38" fmla="*/ 17 w 37"/>
                  <a:gd name="T39" fmla="*/ 28 h 3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7"/>
                  <a:gd name="T61" fmla="*/ 0 h 35"/>
                  <a:gd name="T62" fmla="*/ 37 w 37"/>
                  <a:gd name="T63" fmla="*/ 35 h 3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7" h="35">
                    <a:moveTo>
                      <a:pt x="17" y="28"/>
                    </a:moveTo>
                    <a:lnTo>
                      <a:pt x="24" y="34"/>
                    </a:lnTo>
                    <a:lnTo>
                      <a:pt x="25" y="31"/>
                    </a:lnTo>
                    <a:lnTo>
                      <a:pt x="34" y="16"/>
                    </a:lnTo>
                    <a:lnTo>
                      <a:pt x="36" y="13"/>
                    </a:lnTo>
                    <a:lnTo>
                      <a:pt x="28" y="8"/>
                    </a:lnTo>
                    <a:lnTo>
                      <a:pt x="21" y="2"/>
                    </a:lnTo>
                    <a:lnTo>
                      <a:pt x="11" y="1"/>
                    </a:lnTo>
                    <a:lnTo>
                      <a:pt x="10" y="4"/>
                    </a:lnTo>
                    <a:lnTo>
                      <a:pt x="1" y="0"/>
                    </a:lnTo>
                    <a:lnTo>
                      <a:pt x="0" y="2"/>
                    </a:lnTo>
                    <a:lnTo>
                      <a:pt x="5" y="10"/>
                    </a:lnTo>
                    <a:lnTo>
                      <a:pt x="4" y="13"/>
                    </a:lnTo>
                    <a:lnTo>
                      <a:pt x="10" y="20"/>
                    </a:lnTo>
                    <a:lnTo>
                      <a:pt x="17" y="28"/>
                    </a:lnTo>
                  </a:path>
                </a:pathLst>
              </a:custGeom>
              <a:solidFill>
                <a:srgbClr val="000000"/>
              </a:solidFill>
              <a:ln w="12700" cap="rnd" cmpd="sng">
                <a:solidFill>
                  <a:schemeClr val="tx1"/>
                </a:solidFill>
                <a:prstDash val="solid"/>
                <a:round/>
                <a:headEnd/>
                <a:tailEnd/>
              </a:ln>
            </p:spPr>
            <p:txBody>
              <a:bodyPr/>
              <a:lstStyle/>
              <a:p>
                <a:endParaRPr lang="en-AU"/>
              </a:p>
            </p:txBody>
          </p:sp>
          <p:sp>
            <p:nvSpPr>
              <p:cNvPr id="197" name="Freeform 114">
                <a:extLst>
                  <a:ext uri="{FF2B5EF4-FFF2-40B4-BE49-F238E27FC236}">
                    <a16:creationId xmlns:a16="http://schemas.microsoft.com/office/drawing/2014/main" id="{FF6EA7FC-5283-4325-B231-99EB6C9BD370}"/>
                  </a:ext>
                </a:extLst>
              </p:cNvPr>
              <p:cNvSpPr>
                <a:spLocks/>
              </p:cNvSpPr>
              <p:nvPr/>
            </p:nvSpPr>
            <p:spPr bwMode="auto">
              <a:xfrm>
                <a:off x="4924" y="1900"/>
                <a:ext cx="29" cy="37"/>
              </a:xfrm>
              <a:custGeom>
                <a:avLst/>
                <a:gdLst>
                  <a:gd name="T0" fmla="*/ 8 w 29"/>
                  <a:gd name="T1" fmla="*/ 0 h 37"/>
                  <a:gd name="T2" fmla="*/ 28 w 29"/>
                  <a:gd name="T3" fmla="*/ 27 h 37"/>
                  <a:gd name="T4" fmla="*/ 22 w 29"/>
                  <a:gd name="T5" fmla="*/ 36 h 37"/>
                  <a:gd name="T6" fmla="*/ 0 w 29"/>
                  <a:gd name="T7" fmla="*/ 8 h 37"/>
                  <a:gd name="T8" fmla="*/ 8 w 29"/>
                  <a:gd name="T9" fmla="*/ 0 h 37"/>
                  <a:gd name="T10" fmla="*/ 0 60000 65536"/>
                  <a:gd name="T11" fmla="*/ 0 60000 65536"/>
                  <a:gd name="T12" fmla="*/ 0 60000 65536"/>
                  <a:gd name="T13" fmla="*/ 0 60000 65536"/>
                  <a:gd name="T14" fmla="*/ 0 60000 65536"/>
                  <a:gd name="T15" fmla="*/ 0 w 29"/>
                  <a:gd name="T16" fmla="*/ 0 h 37"/>
                  <a:gd name="T17" fmla="*/ 29 w 29"/>
                  <a:gd name="T18" fmla="*/ 37 h 37"/>
                </a:gdLst>
                <a:ahLst/>
                <a:cxnLst>
                  <a:cxn ang="T10">
                    <a:pos x="T0" y="T1"/>
                  </a:cxn>
                  <a:cxn ang="T11">
                    <a:pos x="T2" y="T3"/>
                  </a:cxn>
                  <a:cxn ang="T12">
                    <a:pos x="T4" y="T5"/>
                  </a:cxn>
                  <a:cxn ang="T13">
                    <a:pos x="T6" y="T7"/>
                  </a:cxn>
                  <a:cxn ang="T14">
                    <a:pos x="T8" y="T9"/>
                  </a:cxn>
                </a:cxnLst>
                <a:rect l="T15" t="T16" r="T17" b="T18"/>
                <a:pathLst>
                  <a:path w="29" h="37">
                    <a:moveTo>
                      <a:pt x="8" y="0"/>
                    </a:moveTo>
                    <a:lnTo>
                      <a:pt x="28" y="27"/>
                    </a:lnTo>
                    <a:lnTo>
                      <a:pt x="22" y="36"/>
                    </a:lnTo>
                    <a:lnTo>
                      <a:pt x="0" y="8"/>
                    </a:lnTo>
                    <a:lnTo>
                      <a:pt x="8" y="0"/>
                    </a:lnTo>
                  </a:path>
                </a:pathLst>
              </a:custGeom>
              <a:solidFill>
                <a:srgbClr val="000000"/>
              </a:solidFill>
              <a:ln w="12700" cap="rnd" cmpd="sng">
                <a:solidFill>
                  <a:schemeClr val="tx1"/>
                </a:solidFill>
                <a:prstDash val="solid"/>
                <a:round/>
                <a:headEnd/>
                <a:tailEnd/>
              </a:ln>
            </p:spPr>
            <p:txBody>
              <a:bodyPr/>
              <a:lstStyle/>
              <a:p>
                <a:endParaRPr lang="en-AU"/>
              </a:p>
            </p:txBody>
          </p:sp>
          <p:sp>
            <p:nvSpPr>
              <p:cNvPr id="198" name="Freeform 115">
                <a:extLst>
                  <a:ext uri="{FF2B5EF4-FFF2-40B4-BE49-F238E27FC236}">
                    <a16:creationId xmlns:a16="http://schemas.microsoft.com/office/drawing/2014/main" id="{D7127587-09FD-4E99-9617-49BC01393729}"/>
                  </a:ext>
                </a:extLst>
              </p:cNvPr>
              <p:cNvSpPr>
                <a:spLocks/>
              </p:cNvSpPr>
              <p:nvPr/>
            </p:nvSpPr>
            <p:spPr bwMode="auto">
              <a:xfrm>
                <a:off x="4938" y="1912"/>
                <a:ext cx="32" cy="30"/>
              </a:xfrm>
              <a:custGeom>
                <a:avLst/>
                <a:gdLst>
                  <a:gd name="T0" fmla="*/ 2 w 32"/>
                  <a:gd name="T1" fmla="*/ 4 h 30"/>
                  <a:gd name="T2" fmla="*/ 0 w 32"/>
                  <a:gd name="T3" fmla="*/ 6 h 30"/>
                  <a:gd name="T4" fmla="*/ 4 w 32"/>
                  <a:gd name="T5" fmla="*/ 9 h 30"/>
                  <a:gd name="T6" fmla="*/ 0 w 32"/>
                  <a:gd name="T7" fmla="*/ 15 h 30"/>
                  <a:gd name="T8" fmla="*/ 2 w 32"/>
                  <a:gd name="T9" fmla="*/ 20 h 30"/>
                  <a:gd name="T10" fmla="*/ 2 w 32"/>
                  <a:gd name="T11" fmla="*/ 20 h 30"/>
                  <a:gd name="T12" fmla="*/ 7 w 32"/>
                  <a:gd name="T13" fmla="*/ 23 h 30"/>
                  <a:gd name="T14" fmla="*/ 11 w 32"/>
                  <a:gd name="T15" fmla="*/ 26 h 30"/>
                  <a:gd name="T16" fmla="*/ 11 w 32"/>
                  <a:gd name="T17" fmla="*/ 26 h 30"/>
                  <a:gd name="T18" fmla="*/ 15 w 32"/>
                  <a:gd name="T19" fmla="*/ 29 h 30"/>
                  <a:gd name="T20" fmla="*/ 21 w 32"/>
                  <a:gd name="T21" fmla="*/ 27 h 30"/>
                  <a:gd name="T22" fmla="*/ 25 w 32"/>
                  <a:gd name="T23" fmla="*/ 22 h 30"/>
                  <a:gd name="T24" fmla="*/ 29 w 32"/>
                  <a:gd name="T25" fmla="*/ 23 h 30"/>
                  <a:gd name="T26" fmla="*/ 31 w 32"/>
                  <a:gd name="T27" fmla="*/ 20 h 30"/>
                  <a:gd name="T28" fmla="*/ 29 w 32"/>
                  <a:gd name="T29" fmla="*/ 15 h 30"/>
                  <a:gd name="T30" fmla="*/ 29 w 32"/>
                  <a:gd name="T31" fmla="*/ 15 h 30"/>
                  <a:gd name="T32" fmla="*/ 31 w 32"/>
                  <a:gd name="T33" fmla="*/ 12 h 30"/>
                  <a:gd name="T34" fmla="*/ 26 w 32"/>
                  <a:gd name="T35" fmla="*/ 9 h 30"/>
                  <a:gd name="T36" fmla="*/ 22 w 32"/>
                  <a:gd name="T37" fmla="*/ 6 h 30"/>
                  <a:gd name="T38" fmla="*/ 14 w 32"/>
                  <a:gd name="T39" fmla="*/ 2 h 30"/>
                  <a:gd name="T40" fmla="*/ 14 w 32"/>
                  <a:gd name="T41" fmla="*/ 2 h 30"/>
                  <a:gd name="T42" fmla="*/ 9 w 32"/>
                  <a:gd name="T43" fmla="*/ 0 h 30"/>
                  <a:gd name="T44" fmla="*/ 8 w 32"/>
                  <a:gd name="T45" fmla="*/ 2 h 30"/>
                  <a:gd name="T46" fmla="*/ 8 w 32"/>
                  <a:gd name="T47" fmla="*/ 2 h 30"/>
                  <a:gd name="T48" fmla="*/ 2 w 32"/>
                  <a:gd name="T49" fmla="*/ 4 h 30"/>
                  <a:gd name="T50" fmla="*/ 2 w 32"/>
                  <a:gd name="T51" fmla="*/ 4 h 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
                  <a:gd name="T79" fmla="*/ 0 h 30"/>
                  <a:gd name="T80" fmla="*/ 32 w 32"/>
                  <a:gd name="T81" fmla="*/ 30 h 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 h="30">
                    <a:moveTo>
                      <a:pt x="2" y="4"/>
                    </a:moveTo>
                    <a:lnTo>
                      <a:pt x="0" y="6"/>
                    </a:lnTo>
                    <a:lnTo>
                      <a:pt x="4" y="9"/>
                    </a:lnTo>
                    <a:lnTo>
                      <a:pt x="0" y="15"/>
                    </a:lnTo>
                    <a:lnTo>
                      <a:pt x="2" y="20"/>
                    </a:lnTo>
                    <a:lnTo>
                      <a:pt x="7" y="23"/>
                    </a:lnTo>
                    <a:lnTo>
                      <a:pt x="11" y="26"/>
                    </a:lnTo>
                    <a:lnTo>
                      <a:pt x="15" y="29"/>
                    </a:lnTo>
                    <a:lnTo>
                      <a:pt x="21" y="27"/>
                    </a:lnTo>
                    <a:lnTo>
                      <a:pt x="25" y="22"/>
                    </a:lnTo>
                    <a:lnTo>
                      <a:pt x="29" y="23"/>
                    </a:lnTo>
                    <a:lnTo>
                      <a:pt x="31" y="20"/>
                    </a:lnTo>
                    <a:lnTo>
                      <a:pt x="29" y="15"/>
                    </a:lnTo>
                    <a:lnTo>
                      <a:pt x="31" y="12"/>
                    </a:lnTo>
                    <a:lnTo>
                      <a:pt x="26" y="9"/>
                    </a:lnTo>
                    <a:lnTo>
                      <a:pt x="22" y="6"/>
                    </a:lnTo>
                    <a:lnTo>
                      <a:pt x="14" y="2"/>
                    </a:lnTo>
                    <a:lnTo>
                      <a:pt x="9" y="0"/>
                    </a:lnTo>
                    <a:lnTo>
                      <a:pt x="8" y="2"/>
                    </a:lnTo>
                    <a:lnTo>
                      <a:pt x="2" y="4"/>
                    </a:lnTo>
                  </a:path>
                </a:pathLst>
              </a:custGeom>
              <a:solidFill>
                <a:srgbClr val="E6E6E6"/>
              </a:solidFill>
              <a:ln w="12700" cap="rnd" cmpd="sng">
                <a:solidFill>
                  <a:schemeClr val="tx1"/>
                </a:solidFill>
                <a:prstDash val="solid"/>
                <a:round/>
                <a:headEnd/>
                <a:tailEnd/>
              </a:ln>
            </p:spPr>
            <p:txBody>
              <a:bodyPr/>
              <a:lstStyle/>
              <a:p>
                <a:endParaRPr lang="en-AU"/>
              </a:p>
            </p:txBody>
          </p:sp>
          <p:sp>
            <p:nvSpPr>
              <p:cNvPr id="199" name="Line 116">
                <a:extLst>
                  <a:ext uri="{FF2B5EF4-FFF2-40B4-BE49-F238E27FC236}">
                    <a16:creationId xmlns:a16="http://schemas.microsoft.com/office/drawing/2014/main" id="{23807656-4AF3-4EA8-907B-554902FA65B3}"/>
                  </a:ext>
                </a:extLst>
              </p:cNvPr>
              <p:cNvSpPr>
                <a:spLocks noChangeShapeType="1"/>
              </p:cNvSpPr>
              <p:nvPr/>
            </p:nvSpPr>
            <p:spPr bwMode="auto">
              <a:xfrm>
                <a:off x="4945" y="1888"/>
                <a:ext cx="16" cy="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00" name="Line 117">
                <a:extLst>
                  <a:ext uri="{FF2B5EF4-FFF2-40B4-BE49-F238E27FC236}">
                    <a16:creationId xmlns:a16="http://schemas.microsoft.com/office/drawing/2014/main" id="{FB098F46-A062-4F1C-B0C9-415427E46468}"/>
                  </a:ext>
                </a:extLst>
              </p:cNvPr>
              <p:cNvSpPr>
                <a:spLocks noChangeShapeType="1"/>
              </p:cNvSpPr>
              <p:nvPr/>
            </p:nvSpPr>
            <p:spPr bwMode="auto">
              <a:xfrm>
                <a:off x="4950" y="1890"/>
                <a:ext cx="16" cy="1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01" name="Freeform 118">
                <a:extLst>
                  <a:ext uri="{FF2B5EF4-FFF2-40B4-BE49-F238E27FC236}">
                    <a16:creationId xmlns:a16="http://schemas.microsoft.com/office/drawing/2014/main" id="{7080A6D1-822D-4002-B28E-82E58D724583}"/>
                  </a:ext>
                </a:extLst>
              </p:cNvPr>
              <p:cNvSpPr>
                <a:spLocks/>
              </p:cNvSpPr>
              <p:nvPr/>
            </p:nvSpPr>
            <p:spPr bwMode="auto">
              <a:xfrm>
                <a:off x="4938" y="1896"/>
                <a:ext cx="37" cy="29"/>
              </a:xfrm>
              <a:custGeom>
                <a:avLst/>
                <a:gdLst>
                  <a:gd name="T0" fmla="*/ 19 w 37"/>
                  <a:gd name="T1" fmla="*/ 26 h 29"/>
                  <a:gd name="T2" fmla="*/ 19 w 37"/>
                  <a:gd name="T3" fmla="*/ 26 h 29"/>
                  <a:gd name="T4" fmla="*/ 20 w 37"/>
                  <a:gd name="T5" fmla="*/ 24 h 29"/>
                  <a:gd name="T6" fmla="*/ 27 w 37"/>
                  <a:gd name="T7" fmla="*/ 28 h 29"/>
                  <a:gd name="T8" fmla="*/ 36 w 37"/>
                  <a:gd name="T9" fmla="*/ 14 h 29"/>
                  <a:gd name="T10" fmla="*/ 29 w 37"/>
                  <a:gd name="T11" fmla="*/ 10 h 29"/>
                  <a:gd name="T12" fmla="*/ 30 w 37"/>
                  <a:gd name="T13" fmla="*/ 8 h 29"/>
                  <a:gd name="T14" fmla="*/ 22 w 37"/>
                  <a:gd name="T15" fmla="*/ 4 h 29"/>
                  <a:gd name="T16" fmla="*/ 20 w 37"/>
                  <a:gd name="T17" fmla="*/ 6 h 29"/>
                  <a:gd name="T18" fmla="*/ 13 w 37"/>
                  <a:gd name="T19" fmla="*/ 2 h 29"/>
                  <a:gd name="T20" fmla="*/ 4 w 37"/>
                  <a:gd name="T21" fmla="*/ 0 h 29"/>
                  <a:gd name="T22" fmla="*/ 2 w 37"/>
                  <a:gd name="T23" fmla="*/ 2 h 29"/>
                  <a:gd name="T24" fmla="*/ 2 w 37"/>
                  <a:gd name="T25" fmla="*/ 2 h 29"/>
                  <a:gd name="T26" fmla="*/ 1 w 37"/>
                  <a:gd name="T27" fmla="*/ 5 h 29"/>
                  <a:gd name="T28" fmla="*/ 0 w 37"/>
                  <a:gd name="T29" fmla="*/ 8 h 29"/>
                  <a:gd name="T30" fmla="*/ 0 w 37"/>
                  <a:gd name="T31" fmla="*/ 8 h 29"/>
                  <a:gd name="T32" fmla="*/ 5 w 37"/>
                  <a:gd name="T33" fmla="*/ 14 h 29"/>
                  <a:gd name="T34" fmla="*/ 12 w 37"/>
                  <a:gd name="T35" fmla="*/ 20 h 29"/>
                  <a:gd name="T36" fmla="*/ 11 w 37"/>
                  <a:gd name="T37" fmla="*/ 22 h 29"/>
                  <a:gd name="T38" fmla="*/ 19 w 37"/>
                  <a:gd name="T39" fmla="*/ 26 h 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7"/>
                  <a:gd name="T61" fmla="*/ 0 h 29"/>
                  <a:gd name="T62" fmla="*/ 37 w 37"/>
                  <a:gd name="T63" fmla="*/ 29 h 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7" h="29">
                    <a:moveTo>
                      <a:pt x="19" y="26"/>
                    </a:moveTo>
                    <a:lnTo>
                      <a:pt x="19" y="26"/>
                    </a:lnTo>
                    <a:lnTo>
                      <a:pt x="20" y="24"/>
                    </a:lnTo>
                    <a:lnTo>
                      <a:pt x="27" y="28"/>
                    </a:lnTo>
                    <a:lnTo>
                      <a:pt x="36" y="14"/>
                    </a:lnTo>
                    <a:lnTo>
                      <a:pt x="29" y="10"/>
                    </a:lnTo>
                    <a:lnTo>
                      <a:pt x="30" y="8"/>
                    </a:lnTo>
                    <a:lnTo>
                      <a:pt x="22" y="4"/>
                    </a:lnTo>
                    <a:lnTo>
                      <a:pt x="20" y="6"/>
                    </a:lnTo>
                    <a:lnTo>
                      <a:pt x="13" y="2"/>
                    </a:lnTo>
                    <a:lnTo>
                      <a:pt x="4" y="0"/>
                    </a:lnTo>
                    <a:lnTo>
                      <a:pt x="2" y="2"/>
                    </a:lnTo>
                    <a:lnTo>
                      <a:pt x="1" y="5"/>
                    </a:lnTo>
                    <a:lnTo>
                      <a:pt x="0" y="8"/>
                    </a:lnTo>
                    <a:lnTo>
                      <a:pt x="5" y="14"/>
                    </a:lnTo>
                    <a:lnTo>
                      <a:pt x="12" y="20"/>
                    </a:lnTo>
                    <a:lnTo>
                      <a:pt x="11" y="22"/>
                    </a:lnTo>
                    <a:lnTo>
                      <a:pt x="19" y="26"/>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02" name="Freeform 119">
                <a:extLst>
                  <a:ext uri="{FF2B5EF4-FFF2-40B4-BE49-F238E27FC236}">
                    <a16:creationId xmlns:a16="http://schemas.microsoft.com/office/drawing/2014/main" id="{DAE90E4D-6203-4569-8CEF-7D648FC2C10F}"/>
                  </a:ext>
                </a:extLst>
              </p:cNvPr>
              <p:cNvSpPr>
                <a:spLocks/>
              </p:cNvSpPr>
              <p:nvPr/>
            </p:nvSpPr>
            <p:spPr bwMode="auto">
              <a:xfrm>
                <a:off x="4939" y="1888"/>
                <a:ext cx="32" cy="36"/>
              </a:xfrm>
              <a:custGeom>
                <a:avLst/>
                <a:gdLst>
                  <a:gd name="T0" fmla="*/ 8 w 32"/>
                  <a:gd name="T1" fmla="*/ 0 h 36"/>
                  <a:gd name="T2" fmla="*/ 31 w 32"/>
                  <a:gd name="T3" fmla="*/ 26 h 36"/>
                  <a:gd name="T4" fmla="*/ 23 w 32"/>
                  <a:gd name="T5" fmla="*/ 35 h 36"/>
                  <a:gd name="T6" fmla="*/ 0 w 32"/>
                  <a:gd name="T7" fmla="*/ 8 h 36"/>
                  <a:gd name="T8" fmla="*/ 8 w 32"/>
                  <a:gd name="T9" fmla="*/ 0 h 36"/>
                  <a:gd name="T10" fmla="*/ 8 w 32"/>
                  <a:gd name="T11" fmla="*/ 0 h 36"/>
                  <a:gd name="T12" fmla="*/ 0 60000 65536"/>
                  <a:gd name="T13" fmla="*/ 0 60000 65536"/>
                  <a:gd name="T14" fmla="*/ 0 60000 65536"/>
                  <a:gd name="T15" fmla="*/ 0 60000 65536"/>
                  <a:gd name="T16" fmla="*/ 0 60000 65536"/>
                  <a:gd name="T17" fmla="*/ 0 60000 65536"/>
                  <a:gd name="T18" fmla="*/ 0 w 32"/>
                  <a:gd name="T19" fmla="*/ 0 h 36"/>
                  <a:gd name="T20" fmla="*/ 32 w 32"/>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32" h="36">
                    <a:moveTo>
                      <a:pt x="8" y="0"/>
                    </a:moveTo>
                    <a:lnTo>
                      <a:pt x="31" y="26"/>
                    </a:lnTo>
                    <a:lnTo>
                      <a:pt x="23" y="35"/>
                    </a:lnTo>
                    <a:lnTo>
                      <a:pt x="0" y="8"/>
                    </a:lnTo>
                    <a:lnTo>
                      <a:pt x="8" y="0"/>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03" name="Freeform 120">
                <a:extLst>
                  <a:ext uri="{FF2B5EF4-FFF2-40B4-BE49-F238E27FC236}">
                    <a16:creationId xmlns:a16="http://schemas.microsoft.com/office/drawing/2014/main" id="{B68FE0F1-BC8A-4E59-8AB8-03F6D5265073}"/>
                  </a:ext>
                </a:extLst>
              </p:cNvPr>
              <p:cNvSpPr>
                <a:spLocks/>
              </p:cNvSpPr>
              <p:nvPr/>
            </p:nvSpPr>
            <p:spPr bwMode="auto">
              <a:xfrm>
                <a:off x="4953" y="1908"/>
                <a:ext cx="36" cy="23"/>
              </a:xfrm>
              <a:custGeom>
                <a:avLst/>
                <a:gdLst>
                  <a:gd name="T0" fmla="*/ 2 w 36"/>
                  <a:gd name="T1" fmla="*/ 2 h 23"/>
                  <a:gd name="T2" fmla="*/ 1 w 36"/>
                  <a:gd name="T3" fmla="*/ 5 h 23"/>
                  <a:gd name="T4" fmla="*/ 0 w 36"/>
                  <a:gd name="T5" fmla="*/ 7 h 23"/>
                  <a:gd name="T6" fmla="*/ 7 w 36"/>
                  <a:gd name="T7" fmla="*/ 18 h 23"/>
                  <a:gd name="T8" fmla="*/ 11 w 36"/>
                  <a:gd name="T9" fmla="*/ 20 h 23"/>
                  <a:gd name="T10" fmla="*/ 12 w 36"/>
                  <a:gd name="T11" fmla="*/ 18 h 23"/>
                  <a:gd name="T12" fmla="*/ 18 w 36"/>
                  <a:gd name="T13" fmla="*/ 22 h 23"/>
                  <a:gd name="T14" fmla="*/ 25 w 36"/>
                  <a:gd name="T15" fmla="*/ 22 h 23"/>
                  <a:gd name="T16" fmla="*/ 26 w 36"/>
                  <a:gd name="T17" fmla="*/ 19 h 23"/>
                  <a:gd name="T18" fmla="*/ 30 w 36"/>
                  <a:gd name="T19" fmla="*/ 22 h 23"/>
                  <a:gd name="T20" fmla="*/ 35 w 36"/>
                  <a:gd name="T21" fmla="*/ 16 h 23"/>
                  <a:gd name="T22" fmla="*/ 29 w 36"/>
                  <a:gd name="T23" fmla="*/ 14 h 23"/>
                  <a:gd name="T24" fmla="*/ 30 w 36"/>
                  <a:gd name="T25" fmla="*/ 11 h 23"/>
                  <a:gd name="T26" fmla="*/ 28 w 36"/>
                  <a:gd name="T27" fmla="*/ 6 h 23"/>
                  <a:gd name="T28" fmla="*/ 22 w 36"/>
                  <a:gd name="T29" fmla="*/ 3 h 23"/>
                  <a:gd name="T30" fmla="*/ 22 w 36"/>
                  <a:gd name="T31" fmla="*/ 3 h 23"/>
                  <a:gd name="T32" fmla="*/ 18 w 36"/>
                  <a:gd name="T33" fmla="*/ 1 h 23"/>
                  <a:gd name="T34" fmla="*/ 4 w 36"/>
                  <a:gd name="T35" fmla="*/ 0 h 23"/>
                  <a:gd name="T36" fmla="*/ 2 w 36"/>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6"/>
                  <a:gd name="T58" fmla="*/ 0 h 23"/>
                  <a:gd name="T59" fmla="*/ 36 w 36"/>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6" h="23">
                    <a:moveTo>
                      <a:pt x="2" y="2"/>
                    </a:moveTo>
                    <a:lnTo>
                      <a:pt x="1" y="5"/>
                    </a:lnTo>
                    <a:lnTo>
                      <a:pt x="0" y="7"/>
                    </a:lnTo>
                    <a:lnTo>
                      <a:pt x="7" y="18"/>
                    </a:lnTo>
                    <a:lnTo>
                      <a:pt x="11" y="20"/>
                    </a:lnTo>
                    <a:lnTo>
                      <a:pt x="12" y="18"/>
                    </a:lnTo>
                    <a:lnTo>
                      <a:pt x="18" y="22"/>
                    </a:lnTo>
                    <a:lnTo>
                      <a:pt x="25" y="22"/>
                    </a:lnTo>
                    <a:lnTo>
                      <a:pt x="26" y="19"/>
                    </a:lnTo>
                    <a:lnTo>
                      <a:pt x="30" y="22"/>
                    </a:lnTo>
                    <a:lnTo>
                      <a:pt x="35" y="16"/>
                    </a:lnTo>
                    <a:lnTo>
                      <a:pt x="29" y="14"/>
                    </a:lnTo>
                    <a:lnTo>
                      <a:pt x="30" y="11"/>
                    </a:lnTo>
                    <a:lnTo>
                      <a:pt x="28" y="6"/>
                    </a:lnTo>
                    <a:lnTo>
                      <a:pt x="22" y="3"/>
                    </a:lnTo>
                    <a:lnTo>
                      <a:pt x="18" y="1"/>
                    </a:lnTo>
                    <a:lnTo>
                      <a:pt x="4" y="0"/>
                    </a:lnTo>
                    <a:lnTo>
                      <a:pt x="2" y="2"/>
                    </a:lnTo>
                  </a:path>
                </a:pathLst>
              </a:custGeom>
              <a:solidFill>
                <a:srgbClr val="E6E6E6"/>
              </a:solidFill>
              <a:ln w="12700" cap="rnd" cmpd="sng">
                <a:solidFill>
                  <a:schemeClr val="tx1"/>
                </a:solidFill>
                <a:prstDash val="solid"/>
                <a:round/>
                <a:headEnd/>
                <a:tailEnd/>
              </a:ln>
            </p:spPr>
            <p:txBody>
              <a:bodyPr/>
              <a:lstStyle/>
              <a:p>
                <a:endParaRPr lang="en-AU"/>
              </a:p>
            </p:txBody>
          </p:sp>
          <p:sp>
            <p:nvSpPr>
              <p:cNvPr id="204" name="Line 121">
                <a:extLst>
                  <a:ext uri="{FF2B5EF4-FFF2-40B4-BE49-F238E27FC236}">
                    <a16:creationId xmlns:a16="http://schemas.microsoft.com/office/drawing/2014/main" id="{8C12C27D-ECB2-4433-A50A-5CA111312777}"/>
                  </a:ext>
                </a:extLst>
              </p:cNvPr>
              <p:cNvSpPr>
                <a:spLocks noChangeShapeType="1"/>
              </p:cNvSpPr>
              <p:nvPr/>
            </p:nvSpPr>
            <p:spPr bwMode="auto">
              <a:xfrm>
                <a:off x="4980" y="1901"/>
                <a:ext cx="17" cy="1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05" name="Line 122">
                <a:extLst>
                  <a:ext uri="{FF2B5EF4-FFF2-40B4-BE49-F238E27FC236}">
                    <a16:creationId xmlns:a16="http://schemas.microsoft.com/office/drawing/2014/main" id="{59F07E35-08ED-40D7-A6F9-15969DAEED63}"/>
                  </a:ext>
                </a:extLst>
              </p:cNvPr>
              <p:cNvSpPr>
                <a:spLocks noChangeShapeType="1"/>
              </p:cNvSpPr>
              <p:nvPr/>
            </p:nvSpPr>
            <p:spPr bwMode="auto">
              <a:xfrm>
                <a:off x="4985" y="1904"/>
                <a:ext cx="14" cy="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06" name="Freeform 123">
                <a:extLst>
                  <a:ext uri="{FF2B5EF4-FFF2-40B4-BE49-F238E27FC236}">
                    <a16:creationId xmlns:a16="http://schemas.microsoft.com/office/drawing/2014/main" id="{E6AE517E-75B1-4821-9305-FE2A5EE19FB2}"/>
                  </a:ext>
                </a:extLst>
              </p:cNvPr>
              <p:cNvSpPr>
                <a:spLocks/>
              </p:cNvSpPr>
              <p:nvPr/>
            </p:nvSpPr>
            <p:spPr bwMode="auto">
              <a:xfrm>
                <a:off x="4973" y="1912"/>
                <a:ext cx="37" cy="29"/>
              </a:xfrm>
              <a:custGeom>
                <a:avLst/>
                <a:gdLst>
                  <a:gd name="T0" fmla="*/ 18 w 37"/>
                  <a:gd name="T1" fmla="*/ 24 h 29"/>
                  <a:gd name="T2" fmla="*/ 24 w 37"/>
                  <a:gd name="T3" fmla="*/ 28 h 29"/>
                  <a:gd name="T4" fmla="*/ 26 w 37"/>
                  <a:gd name="T5" fmla="*/ 25 h 29"/>
                  <a:gd name="T6" fmla="*/ 26 w 37"/>
                  <a:gd name="T7" fmla="*/ 25 h 29"/>
                  <a:gd name="T8" fmla="*/ 34 w 37"/>
                  <a:gd name="T9" fmla="*/ 12 h 29"/>
                  <a:gd name="T10" fmla="*/ 34 w 37"/>
                  <a:gd name="T11" fmla="*/ 12 h 29"/>
                  <a:gd name="T12" fmla="*/ 36 w 37"/>
                  <a:gd name="T13" fmla="*/ 9 h 29"/>
                  <a:gd name="T14" fmla="*/ 29 w 37"/>
                  <a:gd name="T15" fmla="*/ 5 h 29"/>
                  <a:gd name="T16" fmla="*/ 20 w 37"/>
                  <a:gd name="T17" fmla="*/ 4 h 29"/>
                  <a:gd name="T18" fmla="*/ 20 w 37"/>
                  <a:gd name="T19" fmla="*/ 4 h 29"/>
                  <a:gd name="T20" fmla="*/ 11 w 37"/>
                  <a:gd name="T21" fmla="*/ 1 h 29"/>
                  <a:gd name="T22" fmla="*/ 11 w 37"/>
                  <a:gd name="T23" fmla="*/ 1 h 29"/>
                  <a:gd name="T24" fmla="*/ 2 w 37"/>
                  <a:gd name="T25" fmla="*/ 0 h 29"/>
                  <a:gd name="T26" fmla="*/ 0 w 37"/>
                  <a:gd name="T27" fmla="*/ 2 h 29"/>
                  <a:gd name="T28" fmla="*/ 6 w 37"/>
                  <a:gd name="T29" fmla="*/ 9 h 29"/>
                  <a:gd name="T30" fmla="*/ 6 w 37"/>
                  <a:gd name="T31" fmla="*/ 9 h 29"/>
                  <a:gd name="T32" fmla="*/ 12 w 37"/>
                  <a:gd name="T33" fmla="*/ 17 h 29"/>
                  <a:gd name="T34" fmla="*/ 12 w 37"/>
                  <a:gd name="T35" fmla="*/ 17 h 29"/>
                  <a:gd name="T36" fmla="*/ 18 w 37"/>
                  <a:gd name="T37" fmla="*/ 24 h 29"/>
                  <a:gd name="T38" fmla="*/ 18 w 37"/>
                  <a:gd name="T39" fmla="*/ 24 h 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7"/>
                  <a:gd name="T61" fmla="*/ 0 h 29"/>
                  <a:gd name="T62" fmla="*/ 37 w 37"/>
                  <a:gd name="T63" fmla="*/ 29 h 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7" h="29">
                    <a:moveTo>
                      <a:pt x="18" y="24"/>
                    </a:moveTo>
                    <a:lnTo>
                      <a:pt x="24" y="28"/>
                    </a:lnTo>
                    <a:lnTo>
                      <a:pt x="26" y="25"/>
                    </a:lnTo>
                    <a:lnTo>
                      <a:pt x="34" y="12"/>
                    </a:lnTo>
                    <a:lnTo>
                      <a:pt x="36" y="9"/>
                    </a:lnTo>
                    <a:lnTo>
                      <a:pt x="29" y="5"/>
                    </a:lnTo>
                    <a:lnTo>
                      <a:pt x="20" y="4"/>
                    </a:lnTo>
                    <a:lnTo>
                      <a:pt x="11" y="1"/>
                    </a:lnTo>
                    <a:lnTo>
                      <a:pt x="2" y="0"/>
                    </a:lnTo>
                    <a:lnTo>
                      <a:pt x="0" y="2"/>
                    </a:lnTo>
                    <a:lnTo>
                      <a:pt x="6" y="9"/>
                    </a:lnTo>
                    <a:lnTo>
                      <a:pt x="12" y="17"/>
                    </a:lnTo>
                    <a:lnTo>
                      <a:pt x="18" y="24"/>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07" name="Freeform 124">
                <a:extLst>
                  <a:ext uri="{FF2B5EF4-FFF2-40B4-BE49-F238E27FC236}">
                    <a16:creationId xmlns:a16="http://schemas.microsoft.com/office/drawing/2014/main" id="{81C2DC18-DC6E-41DF-80B0-0755E4C42680}"/>
                  </a:ext>
                </a:extLst>
              </p:cNvPr>
              <p:cNvSpPr>
                <a:spLocks/>
              </p:cNvSpPr>
              <p:nvPr/>
            </p:nvSpPr>
            <p:spPr bwMode="auto">
              <a:xfrm>
                <a:off x="4974" y="1902"/>
                <a:ext cx="30" cy="37"/>
              </a:xfrm>
              <a:custGeom>
                <a:avLst/>
                <a:gdLst>
                  <a:gd name="T0" fmla="*/ 6 w 30"/>
                  <a:gd name="T1" fmla="*/ 0 h 37"/>
                  <a:gd name="T2" fmla="*/ 29 w 30"/>
                  <a:gd name="T3" fmla="*/ 27 h 37"/>
                  <a:gd name="T4" fmla="*/ 22 w 30"/>
                  <a:gd name="T5" fmla="*/ 36 h 37"/>
                  <a:gd name="T6" fmla="*/ 0 w 30"/>
                  <a:gd name="T7" fmla="*/ 8 h 37"/>
                  <a:gd name="T8" fmla="*/ 6 w 30"/>
                  <a:gd name="T9" fmla="*/ 0 h 37"/>
                  <a:gd name="T10" fmla="*/ 6 w 30"/>
                  <a:gd name="T11" fmla="*/ 0 h 37"/>
                  <a:gd name="T12" fmla="*/ 0 60000 65536"/>
                  <a:gd name="T13" fmla="*/ 0 60000 65536"/>
                  <a:gd name="T14" fmla="*/ 0 60000 65536"/>
                  <a:gd name="T15" fmla="*/ 0 60000 65536"/>
                  <a:gd name="T16" fmla="*/ 0 60000 65536"/>
                  <a:gd name="T17" fmla="*/ 0 60000 65536"/>
                  <a:gd name="T18" fmla="*/ 0 w 30"/>
                  <a:gd name="T19" fmla="*/ 0 h 37"/>
                  <a:gd name="T20" fmla="*/ 30 w 30"/>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30" h="37">
                    <a:moveTo>
                      <a:pt x="6" y="0"/>
                    </a:moveTo>
                    <a:lnTo>
                      <a:pt x="29" y="27"/>
                    </a:lnTo>
                    <a:lnTo>
                      <a:pt x="22" y="36"/>
                    </a:lnTo>
                    <a:lnTo>
                      <a:pt x="0" y="8"/>
                    </a:lnTo>
                    <a:lnTo>
                      <a:pt x="6" y="0"/>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08" name="Freeform 125">
                <a:extLst>
                  <a:ext uri="{FF2B5EF4-FFF2-40B4-BE49-F238E27FC236}">
                    <a16:creationId xmlns:a16="http://schemas.microsoft.com/office/drawing/2014/main" id="{DD0AA0F5-BE8B-4A01-ABC8-5BAB9692923F}"/>
                  </a:ext>
                </a:extLst>
              </p:cNvPr>
              <p:cNvSpPr>
                <a:spLocks/>
              </p:cNvSpPr>
              <p:nvPr/>
            </p:nvSpPr>
            <p:spPr bwMode="auto">
              <a:xfrm>
                <a:off x="4990" y="1921"/>
                <a:ext cx="33" cy="24"/>
              </a:xfrm>
              <a:custGeom>
                <a:avLst/>
                <a:gdLst>
                  <a:gd name="T0" fmla="*/ 0 w 33"/>
                  <a:gd name="T1" fmla="*/ 2 h 24"/>
                  <a:gd name="T2" fmla="*/ 0 w 33"/>
                  <a:gd name="T3" fmla="*/ 2 h 24"/>
                  <a:gd name="T4" fmla="*/ 2 w 33"/>
                  <a:gd name="T5" fmla="*/ 8 h 24"/>
                  <a:gd name="T6" fmla="*/ 1 w 33"/>
                  <a:gd name="T7" fmla="*/ 10 h 24"/>
                  <a:gd name="T8" fmla="*/ 2 w 33"/>
                  <a:gd name="T9" fmla="*/ 14 h 24"/>
                  <a:gd name="T10" fmla="*/ 2 w 33"/>
                  <a:gd name="T11" fmla="*/ 14 h 24"/>
                  <a:gd name="T12" fmla="*/ 5 w 33"/>
                  <a:gd name="T13" fmla="*/ 20 h 24"/>
                  <a:gd name="T14" fmla="*/ 10 w 33"/>
                  <a:gd name="T15" fmla="*/ 23 h 24"/>
                  <a:gd name="T16" fmla="*/ 11 w 33"/>
                  <a:gd name="T17" fmla="*/ 20 h 24"/>
                  <a:gd name="T18" fmla="*/ 16 w 33"/>
                  <a:gd name="T19" fmla="*/ 23 h 24"/>
                  <a:gd name="T20" fmla="*/ 21 w 33"/>
                  <a:gd name="T21" fmla="*/ 21 h 24"/>
                  <a:gd name="T22" fmla="*/ 23 w 33"/>
                  <a:gd name="T23" fmla="*/ 18 h 24"/>
                  <a:gd name="T24" fmla="*/ 30 w 33"/>
                  <a:gd name="T25" fmla="*/ 18 h 24"/>
                  <a:gd name="T26" fmla="*/ 32 w 33"/>
                  <a:gd name="T27" fmla="*/ 16 h 24"/>
                  <a:gd name="T28" fmla="*/ 27 w 33"/>
                  <a:gd name="T29" fmla="*/ 14 h 24"/>
                  <a:gd name="T30" fmla="*/ 29 w 33"/>
                  <a:gd name="T31" fmla="*/ 12 h 24"/>
                  <a:gd name="T32" fmla="*/ 26 w 33"/>
                  <a:gd name="T33" fmla="*/ 6 h 24"/>
                  <a:gd name="T34" fmla="*/ 21 w 33"/>
                  <a:gd name="T35" fmla="*/ 4 h 24"/>
                  <a:gd name="T36" fmla="*/ 21 w 33"/>
                  <a:gd name="T37" fmla="*/ 4 h 24"/>
                  <a:gd name="T38" fmla="*/ 17 w 33"/>
                  <a:gd name="T39" fmla="*/ 1 h 24"/>
                  <a:gd name="T40" fmla="*/ 13 w 33"/>
                  <a:gd name="T41" fmla="*/ 0 h 24"/>
                  <a:gd name="T42" fmla="*/ 13 w 33"/>
                  <a:gd name="T43" fmla="*/ 0 h 24"/>
                  <a:gd name="T44" fmla="*/ 7 w 33"/>
                  <a:gd name="T45" fmla="*/ 0 h 24"/>
                  <a:gd name="T46" fmla="*/ 5 w 33"/>
                  <a:gd name="T47" fmla="*/ 2 h 24"/>
                  <a:gd name="T48" fmla="*/ 1 w 33"/>
                  <a:gd name="T49" fmla="*/ 0 h 24"/>
                  <a:gd name="T50" fmla="*/ 0 w 33"/>
                  <a:gd name="T51" fmla="*/ 2 h 2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24"/>
                  <a:gd name="T80" fmla="*/ 33 w 33"/>
                  <a:gd name="T81" fmla="*/ 24 h 2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24">
                    <a:moveTo>
                      <a:pt x="0" y="2"/>
                    </a:moveTo>
                    <a:lnTo>
                      <a:pt x="0" y="2"/>
                    </a:lnTo>
                    <a:lnTo>
                      <a:pt x="2" y="8"/>
                    </a:lnTo>
                    <a:lnTo>
                      <a:pt x="1" y="10"/>
                    </a:lnTo>
                    <a:lnTo>
                      <a:pt x="2" y="14"/>
                    </a:lnTo>
                    <a:lnTo>
                      <a:pt x="5" y="20"/>
                    </a:lnTo>
                    <a:lnTo>
                      <a:pt x="10" y="23"/>
                    </a:lnTo>
                    <a:lnTo>
                      <a:pt x="11" y="20"/>
                    </a:lnTo>
                    <a:lnTo>
                      <a:pt x="16" y="23"/>
                    </a:lnTo>
                    <a:lnTo>
                      <a:pt x="21" y="21"/>
                    </a:lnTo>
                    <a:lnTo>
                      <a:pt x="23" y="18"/>
                    </a:lnTo>
                    <a:lnTo>
                      <a:pt x="30" y="18"/>
                    </a:lnTo>
                    <a:lnTo>
                      <a:pt x="32" y="16"/>
                    </a:lnTo>
                    <a:lnTo>
                      <a:pt x="27" y="14"/>
                    </a:lnTo>
                    <a:lnTo>
                      <a:pt x="29" y="12"/>
                    </a:lnTo>
                    <a:lnTo>
                      <a:pt x="26" y="6"/>
                    </a:lnTo>
                    <a:lnTo>
                      <a:pt x="21" y="4"/>
                    </a:lnTo>
                    <a:lnTo>
                      <a:pt x="17" y="1"/>
                    </a:lnTo>
                    <a:lnTo>
                      <a:pt x="13" y="0"/>
                    </a:lnTo>
                    <a:lnTo>
                      <a:pt x="7" y="0"/>
                    </a:lnTo>
                    <a:lnTo>
                      <a:pt x="5" y="2"/>
                    </a:lnTo>
                    <a:lnTo>
                      <a:pt x="1" y="0"/>
                    </a:lnTo>
                    <a:lnTo>
                      <a:pt x="0" y="2"/>
                    </a:lnTo>
                  </a:path>
                </a:pathLst>
              </a:custGeom>
              <a:solidFill>
                <a:srgbClr val="E6E6E6"/>
              </a:solidFill>
              <a:ln w="12700" cap="rnd" cmpd="sng">
                <a:solidFill>
                  <a:schemeClr val="tx1"/>
                </a:solidFill>
                <a:prstDash val="solid"/>
                <a:round/>
                <a:headEnd/>
                <a:tailEnd/>
              </a:ln>
            </p:spPr>
            <p:txBody>
              <a:bodyPr/>
              <a:lstStyle/>
              <a:p>
                <a:endParaRPr lang="en-AU"/>
              </a:p>
            </p:txBody>
          </p:sp>
          <p:sp>
            <p:nvSpPr>
              <p:cNvPr id="209" name="Line 126">
                <a:extLst>
                  <a:ext uri="{FF2B5EF4-FFF2-40B4-BE49-F238E27FC236}">
                    <a16:creationId xmlns:a16="http://schemas.microsoft.com/office/drawing/2014/main" id="{B30506DB-5146-480D-A0CF-6B7D6E4C3BD5}"/>
                  </a:ext>
                </a:extLst>
              </p:cNvPr>
              <p:cNvSpPr>
                <a:spLocks noChangeShapeType="1"/>
              </p:cNvSpPr>
              <p:nvPr/>
            </p:nvSpPr>
            <p:spPr bwMode="auto">
              <a:xfrm>
                <a:off x="5005" y="1926"/>
                <a:ext cx="14" cy="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10" name="Line 127">
                <a:extLst>
                  <a:ext uri="{FF2B5EF4-FFF2-40B4-BE49-F238E27FC236}">
                    <a16:creationId xmlns:a16="http://schemas.microsoft.com/office/drawing/2014/main" id="{A6C9AEEE-9244-41A2-91ED-58BCCAA4FD93}"/>
                  </a:ext>
                </a:extLst>
              </p:cNvPr>
              <p:cNvSpPr>
                <a:spLocks noChangeShapeType="1"/>
              </p:cNvSpPr>
              <p:nvPr/>
            </p:nvSpPr>
            <p:spPr bwMode="auto">
              <a:xfrm>
                <a:off x="5008" y="1924"/>
                <a:ext cx="16" cy="1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11" name="Freeform 128">
                <a:extLst>
                  <a:ext uri="{FF2B5EF4-FFF2-40B4-BE49-F238E27FC236}">
                    <a16:creationId xmlns:a16="http://schemas.microsoft.com/office/drawing/2014/main" id="{B104C804-2EC7-4E84-A5D6-7BF1830E6363}"/>
                  </a:ext>
                </a:extLst>
              </p:cNvPr>
              <p:cNvSpPr>
                <a:spLocks/>
              </p:cNvSpPr>
              <p:nvPr/>
            </p:nvSpPr>
            <p:spPr bwMode="auto">
              <a:xfrm>
                <a:off x="4997" y="1929"/>
                <a:ext cx="38" cy="30"/>
              </a:xfrm>
              <a:custGeom>
                <a:avLst/>
                <a:gdLst>
                  <a:gd name="T0" fmla="*/ 17 w 38"/>
                  <a:gd name="T1" fmla="*/ 23 h 30"/>
                  <a:gd name="T2" fmla="*/ 26 w 38"/>
                  <a:gd name="T3" fmla="*/ 29 h 30"/>
                  <a:gd name="T4" fmla="*/ 26 w 38"/>
                  <a:gd name="T5" fmla="*/ 29 h 30"/>
                  <a:gd name="T6" fmla="*/ 27 w 38"/>
                  <a:gd name="T7" fmla="*/ 24 h 30"/>
                  <a:gd name="T8" fmla="*/ 34 w 38"/>
                  <a:gd name="T9" fmla="*/ 11 h 30"/>
                  <a:gd name="T10" fmla="*/ 37 w 38"/>
                  <a:gd name="T11" fmla="*/ 8 h 30"/>
                  <a:gd name="T12" fmla="*/ 37 w 38"/>
                  <a:gd name="T13" fmla="*/ 8 h 30"/>
                  <a:gd name="T14" fmla="*/ 28 w 38"/>
                  <a:gd name="T15" fmla="*/ 4 h 30"/>
                  <a:gd name="T16" fmla="*/ 21 w 38"/>
                  <a:gd name="T17" fmla="*/ 0 h 30"/>
                  <a:gd name="T18" fmla="*/ 21 w 38"/>
                  <a:gd name="T19" fmla="*/ 0 h 30"/>
                  <a:gd name="T20" fmla="*/ 10 w 38"/>
                  <a:gd name="T21" fmla="*/ 1 h 30"/>
                  <a:gd name="T22" fmla="*/ 10 w 38"/>
                  <a:gd name="T23" fmla="*/ 1 h 30"/>
                  <a:gd name="T24" fmla="*/ 1 w 38"/>
                  <a:gd name="T25" fmla="*/ 0 h 30"/>
                  <a:gd name="T26" fmla="*/ 0 w 38"/>
                  <a:gd name="T27" fmla="*/ 2 h 30"/>
                  <a:gd name="T28" fmla="*/ 6 w 38"/>
                  <a:gd name="T29" fmla="*/ 7 h 30"/>
                  <a:gd name="T30" fmla="*/ 5 w 38"/>
                  <a:gd name="T31" fmla="*/ 11 h 30"/>
                  <a:gd name="T32" fmla="*/ 10 w 38"/>
                  <a:gd name="T33" fmla="*/ 18 h 30"/>
                  <a:gd name="T34" fmla="*/ 10 w 38"/>
                  <a:gd name="T35" fmla="*/ 18 h 30"/>
                  <a:gd name="T36" fmla="*/ 17 w 38"/>
                  <a:gd name="T37" fmla="*/ 23 h 30"/>
                  <a:gd name="T38" fmla="*/ 17 w 38"/>
                  <a:gd name="T39" fmla="*/ 23 h 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8"/>
                  <a:gd name="T61" fmla="*/ 0 h 30"/>
                  <a:gd name="T62" fmla="*/ 38 w 38"/>
                  <a:gd name="T63" fmla="*/ 30 h 3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8" h="30">
                    <a:moveTo>
                      <a:pt x="17" y="23"/>
                    </a:moveTo>
                    <a:lnTo>
                      <a:pt x="26" y="29"/>
                    </a:lnTo>
                    <a:lnTo>
                      <a:pt x="27" y="24"/>
                    </a:lnTo>
                    <a:lnTo>
                      <a:pt x="34" y="11"/>
                    </a:lnTo>
                    <a:lnTo>
                      <a:pt x="37" y="8"/>
                    </a:lnTo>
                    <a:lnTo>
                      <a:pt x="28" y="4"/>
                    </a:lnTo>
                    <a:lnTo>
                      <a:pt x="21" y="0"/>
                    </a:lnTo>
                    <a:lnTo>
                      <a:pt x="10" y="1"/>
                    </a:lnTo>
                    <a:lnTo>
                      <a:pt x="1" y="0"/>
                    </a:lnTo>
                    <a:lnTo>
                      <a:pt x="0" y="2"/>
                    </a:lnTo>
                    <a:lnTo>
                      <a:pt x="6" y="7"/>
                    </a:lnTo>
                    <a:lnTo>
                      <a:pt x="5" y="11"/>
                    </a:lnTo>
                    <a:lnTo>
                      <a:pt x="10" y="18"/>
                    </a:lnTo>
                    <a:lnTo>
                      <a:pt x="17" y="23"/>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12" name="Freeform 129">
                <a:extLst>
                  <a:ext uri="{FF2B5EF4-FFF2-40B4-BE49-F238E27FC236}">
                    <a16:creationId xmlns:a16="http://schemas.microsoft.com/office/drawing/2014/main" id="{8A445AE7-3F78-42CC-9203-22EE2CB05144}"/>
                  </a:ext>
                </a:extLst>
              </p:cNvPr>
              <p:cNvSpPr>
                <a:spLocks/>
              </p:cNvSpPr>
              <p:nvPr/>
            </p:nvSpPr>
            <p:spPr bwMode="auto">
              <a:xfrm>
                <a:off x="4999" y="1926"/>
                <a:ext cx="31" cy="35"/>
              </a:xfrm>
              <a:custGeom>
                <a:avLst/>
                <a:gdLst>
                  <a:gd name="T0" fmla="*/ 6 w 31"/>
                  <a:gd name="T1" fmla="*/ 1 h 35"/>
                  <a:gd name="T2" fmla="*/ 30 w 31"/>
                  <a:gd name="T3" fmla="*/ 25 h 35"/>
                  <a:gd name="T4" fmla="*/ 23 w 31"/>
                  <a:gd name="T5" fmla="*/ 34 h 35"/>
                  <a:gd name="T6" fmla="*/ 0 w 31"/>
                  <a:gd name="T7" fmla="*/ 8 h 35"/>
                  <a:gd name="T8" fmla="*/ 6 w 31"/>
                  <a:gd name="T9" fmla="*/ 0 h 35"/>
                  <a:gd name="T10" fmla="*/ 6 w 31"/>
                  <a:gd name="T11" fmla="*/ 1 h 35"/>
                  <a:gd name="T12" fmla="*/ 0 60000 65536"/>
                  <a:gd name="T13" fmla="*/ 0 60000 65536"/>
                  <a:gd name="T14" fmla="*/ 0 60000 65536"/>
                  <a:gd name="T15" fmla="*/ 0 60000 65536"/>
                  <a:gd name="T16" fmla="*/ 0 60000 65536"/>
                  <a:gd name="T17" fmla="*/ 0 60000 65536"/>
                  <a:gd name="T18" fmla="*/ 0 w 31"/>
                  <a:gd name="T19" fmla="*/ 0 h 35"/>
                  <a:gd name="T20" fmla="*/ 31 w 31"/>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31" h="35">
                    <a:moveTo>
                      <a:pt x="6" y="1"/>
                    </a:moveTo>
                    <a:lnTo>
                      <a:pt x="30" y="25"/>
                    </a:lnTo>
                    <a:lnTo>
                      <a:pt x="23" y="34"/>
                    </a:lnTo>
                    <a:lnTo>
                      <a:pt x="0" y="8"/>
                    </a:lnTo>
                    <a:lnTo>
                      <a:pt x="6" y="0"/>
                    </a:lnTo>
                    <a:lnTo>
                      <a:pt x="6" y="1"/>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13" name="Freeform 130">
                <a:extLst>
                  <a:ext uri="{FF2B5EF4-FFF2-40B4-BE49-F238E27FC236}">
                    <a16:creationId xmlns:a16="http://schemas.microsoft.com/office/drawing/2014/main" id="{2B101D0B-6377-4933-B8FE-A45E45A5D190}"/>
                  </a:ext>
                </a:extLst>
              </p:cNvPr>
              <p:cNvSpPr>
                <a:spLocks/>
              </p:cNvSpPr>
              <p:nvPr/>
            </p:nvSpPr>
            <p:spPr bwMode="auto">
              <a:xfrm>
                <a:off x="5012" y="1944"/>
                <a:ext cx="31" cy="25"/>
              </a:xfrm>
              <a:custGeom>
                <a:avLst/>
                <a:gdLst>
                  <a:gd name="T0" fmla="*/ 0 w 31"/>
                  <a:gd name="T1" fmla="*/ 2 h 25"/>
                  <a:gd name="T2" fmla="*/ 0 w 31"/>
                  <a:gd name="T3" fmla="*/ 2 h 25"/>
                  <a:gd name="T4" fmla="*/ 2 w 31"/>
                  <a:gd name="T5" fmla="*/ 8 h 25"/>
                  <a:gd name="T6" fmla="*/ 0 w 31"/>
                  <a:gd name="T7" fmla="*/ 11 h 25"/>
                  <a:gd name="T8" fmla="*/ 2 w 31"/>
                  <a:gd name="T9" fmla="*/ 16 h 25"/>
                  <a:gd name="T10" fmla="*/ 2 w 31"/>
                  <a:gd name="T11" fmla="*/ 16 h 25"/>
                  <a:gd name="T12" fmla="*/ 6 w 31"/>
                  <a:gd name="T13" fmla="*/ 19 h 25"/>
                  <a:gd name="T14" fmla="*/ 10 w 31"/>
                  <a:gd name="T15" fmla="*/ 21 h 25"/>
                  <a:gd name="T16" fmla="*/ 10 w 31"/>
                  <a:gd name="T17" fmla="*/ 21 h 25"/>
                  <a:gd name="T18" fmla="*/ 16 w 31"/>
                  <a:gd name="T19" fmla="*/ 24 h 25"/>
                  <a:gd name="T20" fmla="*/ 21 w 31"/>
                  <a:gd name="T21" fmla="*/ 24 h 25"/>
                  <a:gd name="T22" fmla="*/ 23 w 31"/>
                  <a:gd name="T23" fmla="*/ 21 h 25"/>
                  <a:gd name="T24" fmla="*/ 28 w 31"/>
                  <a:gd name="T25" fmla="*/ 21 h 25"/>
                  <a:gd name="T26" fmla="*/ 30 w 31"/>
                  <a:gd name="T27" fmla="*/ 18 h 25"/>
                  <a:gd name="T28" fmla="*/ 27 w 31"/>
                  <a:gd name="T29" fmla="*/ 12 h 25"/>
                  <a:gd name="T30" fmla="*/ 27 w 31"/>
                  <a:gd name="T31" fmla="*/ 12 h 25"/>
                  <a:gd name="T32" fmla="*/ 25 w 31"/>
                  <a:gd name="T33" fmla="*/ 8 h 25"/>
                  <a:gd name="T34" fmla="*/ 21 w 31"/>
                  <a:gd name="T35" fmla="*/ 5 h 25"/>
                  <a:gd name="T36" fmla="*/ 23 w 31"/>
                  <a:gd name="T37" fmla="*/ 2 h 25"/>
                  <a:gd name="T38" fmla="*/ 19 w 31"/>
                  <a:gd name="T39" fmla="*/ 0 h 25"/>
                  <a:gd name="T40" fmla="*/ 12 w 31"/>
                  <a:gd name="T41" fmla="*/ 0 h 25"/>
                  <a:gd name="T42" fmla="*/ 12 w 31"/>
                  <a:gd name="T43" fmla="*/ 0 h 25"/>
                  <a:gd name="T44" fmla="*/ 6 w 31"/>
                  <a:gd name="T45" fmla="*/ 0 h 25"/>
                  <a:gd name="T46" fmla="*/ 6 w 31"/>
                  <a:gd name="T47" fmla="*/ 0 h 25"/>
                  <a:gd name="T48" fmla="*/ 1 w 31"/>
                  <a:gd name="T49" fmla="*/ 0 h 25"/>
                  <a:gd name="T50" fmla="*/ 0 w 31"/>
                  <a:gd name="T51" fmla="*/ 2 h 2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1"/>
                  <a:gd name="T79" fmla="*/ 0 h 25"/>
                  <a:gd name="T80" fmla="*/ 31 w 31"/>
                  <a:gd name="T81" fmla="*/ 25 h 2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1" h="25">
                    <a:moveTo>
                      <a:pt x="0" y="2"/>
                    </a:moveTo>
                    <a:lnTo>
                      <a:pt x="0" y="2"/>
                    </a:lnTo>
                    <a:lnTo>
                      <a:pt x="2" y="8"/>
                    </a:lnTo>
                    <a:lnTo>
                      <a:pt x="0" y="11"/>
                    </a:lnTo>
                    <a:lnTo>
                      <a:pt x="2" y="16"/>
                    </a:lnTo>
                    <a:lnTo>
                      <a:pt x="6" y="19"/>
                    </a:lnTo>
                    <a:lnTo>
                      <a:pt x="10" y="21"/>
                    </a:lnTo>
                    <a:lnTo>
                      <a:pt x="16" y="24"/>
                    </a:lnTo>
                    <a:lnTo>
                      <a:pt x="21" y="24"/>
                    </a:lnTo>
                    <a:lnTo>
                      <a:pt x="23" y="21"/>
                    </a:lnTo>
                    <a:lnTo>
                      <a:pt x="28" y="21"/>
                    </a:lnTo>
                    <a:lnTo>
                      <a:pt x="30" y="18"/>
                    </a:lnTo>
                    <a:lnTo>
                      <a:pt x="27" y="12"/>
                    </a:lnTo>
                    <a:lnTo>
                      <a:pt x="25" y="8"/>
                    </a:lnTo>
                    <a:lnTo>
                      <a:pt x="21" y="5"/>
                    </a:lnTo>
                    <a:lnTo>
                      <a:pt x="23" y="2"/>
                    </a:lnTo>
                    <a:lnTo>
                      <a:pt x="19" y="0"/>
                    </a:lnTo>
                    <a:lnTo>
                      <a:pt x="12" y="0"/>
                    </a:lnTo>
                    <a:lnTo>
                      <a:pt x="6" y="0"/>
                    </a:lnTo>
                    <a:lnTo>
                      <a:pt x="1" y="0"/>
                    </a:lnTo>
                    <a:lnTo>
                      <a:pt x="0" y="2"/>
                    </a:lnTo>
                  </a:path>
                </a:pathLst>
              </a:custGeom>
              <a:solidFill>
                <a:srgbClr val="E6E6E6"/>
              </a:solidFill>
              <a:ln w="12700" cap="rnd" cmpd="sng">
                <a:solidFill>
                  <a:schemeClr val="tx1"/>
                </a:solidFill>
                <a:prstDash val="solid"/>
                <a:round/>
                <a:headEnd/>
                <a:tailEnd/>
              </a:ln>
            </p:spPr>
            <p:txBody>
              <a:bodyPr/>
              <a:lstStyle/>
              <a:p>
                <a:endParaRPr lang="en-AU"/>
              </a:p>
            </p:txBody>
          </p:sp>
          <p:sp>
            <p:nvSpPr>
              <p:cNvPr id="214" name="Line 131">
                <a:extLst>
                  <a:ext uri="{FF2B5EF4-FFF2-40B4-BE49-F238E27FC236}">
                    <a16:creationId xmlns:a16="http://schemas.microsoft.com/office/drawing/2014/main" id="{219516EB-C45D-481A-9F29-311E03870BF9}"/>
                  </a:ext>
                </a:extLst>
              </p:cNvPr>
              <p:cNvSpPr>
                <a:spLocks noChangeShapeType="1"/>
              </p:cNvSpPr>
              <p:nvPr/>
            </p:nvSpPr>
            <p:spPr bwMode="auto">
              <a:xfrm>
                <a:off x="5009" y="1950"/>
                <a:ext cx="17" cy="1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15" name="Line 132">
                <a:extLst>
                  <a:ext uri="{FF2B5EF4-FFF2-40B4-BE49-F238E27FC236}">
                    <a16:creationId xmlns:a16="http://schemas.microsoft.com/office/drawing/2014/main" id="{96FB2DBA-1E38-49C3-8790-A3F97511D530}"/>
                  </a:ext>
                </a:extLst>
              </p:cNvPr>
              <p:cNvSpPr>
                <a:spLocks noChangeShapeType="1"/>
              </p:cNvSpPr>
              <p:nvPr/>
            </p:nvSpPr>
            <p:spPr bwMode="auto">
              <a:xfrm>
                <a:off x="5013" y="1945"/>
                <a:ext cx="14" cy="1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16" name="Freeform 133">
                <a:extLst>
                  <a:ext uri="{FF2B5EF4-FFF2-40B4-BE49-F238E27FC236}">
                    <a16:creationId xmlns:a16="http://schemas.microsoft.com/office/drawing/2014/main" id="{F918C00E-7A4D-44D9-97FA-E2619F0280B9}"/>
                  </a:ext>
                </a:extLst>
              </p:cNvPr>
              <p:cNvSpPr>
                <a:spLocks/>
              </p:cNvSpPr>
              <p:nvPr/>
            </p:nvSpPr>
            <p:spPr bwMode="auto">
              <a:xfrm>
                <a:off x="5003" y="1953"/>
                <a:ext cx="36" cy="27"/>
              </a:xfrm>
              <a:custGeom>
                <a:avLst/>
                <a:gdLst>
                  <a:gd name="T0" fmla="*/ 19 w 36"/>
                  <a:gd name="T1" fmla="*/ 26 h 27"/>
                  <a:gd name="T2" fmla="*/ 19 w 36"/>
                  <a:gd name="T3" fmla="*/ 26 h 27"/>
                  <a:gd name="T4" fmla="*/ 19 w 36"/>
                  <a:gd name="T5" fmla="*/ 26 h 27"/>
                  <a:gd name="T6" fmla="*/ 26 w 36"/>
                  <a:gd name="T7" fmla="*/ 26 h 27"/>
                  <a:gd name="T8" fmla="*/ 35 w 36"/>
                  <a:gd name="T9" fmla="*/ 13 h 27"/>
                  <a:gd name="T10" fmla="*/ 30 w 36"/>
                  <a:gd name="T11" fmla="*/ 6 h 27"/>
                  <a:gd name="T12" fmla="*/ 30 w 36"/>
                  <a:gd name="T13" fmla="*/ 6 h 27"/>
                  <a:gd name="T14" fmla="*/ 25 w 36"/>
                  <a:gd name="T15" fmla="*/ 2 h 27"/>
                  <a:gd name="T16" fmla="*/ 19 w 36"/>
                  <a:gd name="T17" fmla="*/ 0 h 27"/>
                  <a:gd name="T18" fmla="*/ 19 w 36"/>
                  <a:gd name="T19" fmla="*/ 0 h 27"/>
                  <a:gd name="T20" fmla="*/ 11 w 36"/>
                  <a:gd name="T21" fmla="*/ 0 h 27"/>
                  <a:gd name="T22" fmla="*/ 9 w 36"/>
                  <a:gd name="T23" fmla="*/ 2 h 27"/>
                  <a:gd name="T24" fmla="*/ 4 w 36"/>
                  <a:gd name="T25" fmla="*/ 0 h 27"/>
                  <a:gd name="T26" fmla="*/ 0 w 36"/>
                  <a:gd name="T27" fmla="*/ 5 h 27"/>
                  <a:gd name="T28" fmla="*/ 5 w 36"/>
                  <a:gd name="T29" fmla="*/ 9 h 27"/>
                  <a:gd name="T30" fmla="*/ 4 w 36"/>
                  <a:gd name="T31" fmla="*/ 12 h 27"/>
                  <a:gd name="T32" fmla="*/ 7 w 36"/>
                  <a:gd name="T33" fmla="*/ 19 h 27"/>
                  <a:gd name="T34" fmla="*/ 7 w 36"/>
                  <a:gd name="T35" fmla="*/ 19 h 27"/>
                  <a:gd name="T36" fmla="*/ 12 w 36"/>
                  <a:gd name="T37" fmla="*/ 21 h 27"/>
                  <a:gd name="T38" fmla="*/ 19 w 36"/>
                  <a:gd name="T39" fmla="*/ 26 h 2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
                  <a:gd name="T61" fmla="*/ 0 h 27"/>
                  <a:gd name="T62" fmla="*/ 36 w 36"/>
                  <a:gd name="T63" fmla="*/ 27 h 2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 h="27">
                    <a:moveTo>
                      <a:pt x="19" y="26"/>
                    </a:moveTo>
                    <a:lnTo>
                      <a:pt x="19" y="26"/>
                    </a:lnTo>
                    <a:lnTo>
                      <a:pt x="26" y="26"/>
                    </a:lnTo>
                    <a:lnTo>
                      <a:pt x="35" y="13"/>
                    </a:lnTo>
                    <a:lnTo>
                      <a:pt x="30" y="6"/>
                    </a:lnTo>
                    <a:lnTo>
                      <a:pt x="25" y="2"/>
                    </a:lnTo>
                    <a:lnTo>
                      <a:pt x="19" y="0"/>
                    </a:lnTo>
                    <a:lnTo>
                      <a:pt x="11" y="0"/>
                    </a:lnTo>
                    <a:lnTo>
                      <a:pt x="9" y="2"/>
                    </a:lnTo>
                    <a:lnTo>
                      <a:pt x="4" y="0"/>
                    </a:lnTo>
                    <a:lnTo>
                      <a:pt x="0" y="5"/>
                    </a:lnTo>
                    <a:lnTo>
                      <a:pt x="5" y="9"/>
                    </a:lnTo>
                    <a:lnTo>
                      <a:pt x="4" y="12"/>
                    </a:lnTo>
                    <a:lnTo>
                      <a:pt x="7" y="19"/>
                    </a:lnTo>
                    <a:lnTo>
                      <a:pt x="12" y="21"/>
                    </a:lnTo>
                    <a:lnTo>
                      <a:pt x="19" y="26"/>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17" name="Freeform 134">
                <a:extLst>
                  <a:ext uri="{FF2B5EF4-FFF2-40B4-BE49-F238E27FC236}">
                    <a16:creationId xmlns:a16="http://schemas.microsoft.com/office/drawing/2014/main" id="{0E424096-E187-415F-B0DE-5289F9CEB200}"/>
                  </a:ext>
                </a:extLst>
              </p:cNvPr>
              <p:cNvSpPr>
                <a:spLocks/>
              </p:cNvSpPr>
              <p:nvPr/>
            </p:nvSpPr>
            <p:spPr bwMode="auto">
              <a:xfrm>
                <a:off x="5005" y="1947"/>
                <a:ext cx="29" cy="37"/>
              </a:xfrm>
              <a:custGeom>
                <a:avLst/>
                <a:gdLst>
                  <a:gd name="T0" fmla="*/ 7 w 29"/>
                  <a:gd name="T1" fmla="*/ 1 h 37"/>
                  <a:gd name="T2" fmla="*/ 28 w 29"/>
                  <a:gd name="T3" fmla="*/ 27 h 37"/>
                  <a:gd name="T4" fmla="*/ 21 w 29"/>
                  <a:gd name="T5" fmla="*/ 36 h 37"/>
                  <a:gd name="T6" fmla="*/ 0 w 29"/>
                  <a:gd name="T7" fmla="*/ 8 h 37"/>
                  <a:gd name="T8" fmla="*/ 7 w 29"/>
                  <a:gd name="T9" fmla="*/ 0 h 37"/>
                  <a:gd name="T10" fmla="*/ 7 w 29"/>
                  <a:gd name="T11" fmla="*/ 1 h 37"/>
                  <a:gd name="T12" fmla="*/ 0 60000 65536"/>
                  <a:gd name="T13" fmla="*/ 0 60000 65536"/>
                  <a:gd name="T14" fmla="*/ 0 60000 65536"/>
                  <a:gd name="T15" fmla="*/ 0 60000 65536"/>
                  <a:gd name="T16" fmla="*/ 0 60000 65536"/>
                  <a:gd name="T17" fmla="*/ 0 60000 65536"/>
                  <a:gd name="T18" fmla="*/ 0 w 29"/>
                  <a:gd name="T19" fmla="*/ 0 h 37"/>
                  <a:gd name="T20" fmla="*/ 29 w 29"/>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29" h="37">
                    <a:moveTo>
                      <a:pt x="7" y="1"/>
                    </a:moveTo>
                    <a:lnTo>
                      <a:pt x="28" y="27"/>
                    </a:lnTo>
                    <a:lnTo>
                      <a:pt x="21" y="36"/>
                    </a:lnTo>
                    <a:lnTo>
                      <a:pt x="0" y="8"/>
                    </a:lnTo>
                    <a:lnTo>
                      <a:pt x="7" y="0"/>
                    </a:lnTo>
                    <a:lnTo>
                      <a:pt x="7" y="1"/>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18" name="Freeform 135">
                <a:extLst>
                  <a:ext uri="{FF2B5EF4-FFF2-40B4-BE49-F238E27FC236}">
                    <a16:creationId xmlns:a16="http://schemas.microsoft.com/office/drawing/2014/main" id="{B7B40936-59B9-48FA-9CAF-174A9AE8A3B4}"/>
                  </a:ext>
                </a:extLst>
              </p:cNvPr>
              <p:cNvSpPr>
                <a:spLocks/>
              </p:cNvSpPr>
              <p:nvPr/>
            </p:nvSpPr>
            <p:spPr bwMode="auto">
              <a:xfrm>
                <a:off x="5017" y="1967"/>
                <a:ext cx="31" cy="25"/>
              </a:xfrm>
              <a:custGeom>
                <a:avLst/>
                <a:gdLst>
                  <a:gd name="T0" fmla="*/ 1 w 31"/>
                  <a:gd name="T1" fmla="*/ 1 h 25"/>
                  <a:gd name="T2" fmla="*/ 0 w 31"/>
                  <a:gd name="T3" fmla="*/ 4 h 25"/>
                  <a:gd name="T4" fmla="*/ 1 w 31"/>
                  <a:gd name="T5" fmla="*/ 8 h 25"/>
                  <a:gd name="T6" fmla="*/ 0 w 31"/>
                  <a:gd name="T7" fmla="*/ 11 h 25"/>
                  <a:gd name="T8" fmla="*/ 2 w 31"/>
                  <a:gd name="T9" fmla="*/ 16 h 25"/>
                  <a:gd name="T10" fmla="*/ 7 w 31"/>
                  <a:gd name="T11" fmla="*/ 19 h 25"/>
                  <a:gd name="T12" fmla="*/ 7 w 31"/>
                  <a:gd name="T13" fmla="*/ 19 h 25"/>
                  <a:gd name="T14" fmla="*/ 10 w 31"/>
                  <a:gd name="T15" fmla="*/ 21 h 25"/>
                  <a:gd name="T16" fmla="*/ 14 w 31"/>
                  <a:gd name="T17" fmla="*/ 24 h 25"/>
                  <a:gd name="T18" fmla="*/ 14 w 31"/>
                  <a:gd name="T19" fmla="*/ 24 h 25"/>
                  <a:gd name="T20" fmla="*/ 20 w 31"/>
                  <a:gd name="T21" fmla="*/ 24 h 25"/>
                  <a:gd name="T22" fmla="*/ 21 w 31"/>
                  <a:gd name="T23" fmla="*/ 21 h 25"/>
                  <a:gd name="T24" fmla="*/ 27 w 31"/>
                  <a:gd name="T25" fmla="*/ 19 h 25"/>
                  <a:gd name="T26" fmla="*/ 30 w 31"/>
                  <a:gd name="T27" fmla="*/ 18 h 25"/>
                  <a:gd name="T28" fmla="*/ 27 w 31"/>
                  <a:gd name="T29" fmla="*/ 12 h 25"/>
                  <a:gd name="T30" fmla="*/ 27 w 31"/>
                  <a:gd name="T31" fmla="*/ 12 h 25"/>
                  <a:gd name="T32" fmla="*/ 24 w 31"/>
                  <a:gd name="T33" fmla="*/ 7 h 25"/>
                  <a:gd name="T34" fmla="*/ 24 w 31"/>
                  <a:gd name="T35" fmla="*/ 7 h 25"/>
                  <a:gd name="T36" fmla="*/ 22 w 31"/>
                  <a:gd name="T37" fmla="*/ 2 h 25"/>
                  <a:gd name="T38" fmla="*/ 18 w 31"/>
                  <a:gd name="T39" fmla="*/ 0 h 25"/>
                  <a:gd name="T40" fmla="*/ 17 w 31"/>
                  <a:gd name="T41" fmla="*/ 2 h 25"/>
                  <a:gd name="T42" fmla="*/ 12 w 31"/>
                  <a:gd name="T43" fmla="*/ 0 h 25"/>
                  <a:gd name="T44" fmla="*/ 7 w 31"/>
                  <a:gd name="T45" fmla="*/ 0 h 25"/>
                  <a:gd name="T46" fmla="*/ 7 w 31"/>
                  <a:gd name="T47" fmla="*/ 0 h 25"/>
                  <a:gd name="T48" fmla="*/ 1 w 31"/>
                  <a:gd name="T49" fmla="*/ 1 h 25"/>
                  <a:gd name="T50" fmla="*/ 1 w 31"/>
                  <a:gd name="T51" fmla="*/ 1 h 2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1"/>
                  <a:gd name="T79" fmla="*/ 0 h 25"/>
                  <a:gd name="T80" fmla="*/ 31 w 31"/>
                  <a:gd name="T81" fmla="*/ 25 h 2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1" h="25">
                    <a:moveTo>
                      <a:pt x="1" y="1"/>
                    </a:moveTo>
                    <a:lnTo>
                      <a:pt x="0" y="4"/>
                    </a:lnTo>
                    <a:lnTo>
                      <a:pt x="1" y="8"/>
                    </a:lnTo>
                    <a:lnTo>
                      <a:pt x="0" y="11"/>
                    </a:lnTo>
                    <a:lnTo>
                      <a:pt x="2" y="16"/>
                    </a:lnTo>
                    <a:lnTo>
                      <a:pt x="7" y="19"/>
                    </a:lnTo>
                    <a:lnTo>
                      <a:pt x="10" y="21"/>
                    </a:lnTo>
                    <a:lnTo>
                      <a:pt x="14" y="24"/>
                    </a:lnTo>
                    <a:lnTo>
                      <a:pt x="20" y="24"/>
                    </a:lnTo>
                    <a:lnTo>
                      <a:pt x="21" y="21"/>
                    </a:lnTo>
                    <a:lnTo>
                      <a:pt x="27" y="19"/>
                    </a:lnTo>
                    <a:lnTo>
                      <a:pt x="30" y="18"/>
                    </a:lnTo>
                    <a:lnTo>
                      <a:pt x="27" y="12"/>
                    </a:lnTo>
                    <a:lnTo>
                      <a:pt x="24" y="7"/>
                    </a:lnTo>
                    <a:lnTo>
                      <a:pt x="22" y="2"/>
                    </a:lnTo>
                    <a:lnTo>
                      <a:pt x="18" y="0"/>
                    </a:lnTo>
                    <a:lnTo>
                      <a:pt x="17" y="2"/>
                    </a:lnTo>
                    <a:lnTo>
                      <a:pt x="12" y="0"/>
                    </a:lnTo>
                    <a:lnTo>
                      <a:pt x="7" y="0"/>
                    </a:lnTo>
                    <a:lnTo>
                      <a:pt x="1" y="1"/>
                    </a:lnTo>
                  </a:path>
                </a:pathLst>
              </a:custGeom>
              <a:solidFill>
                <a:srgbClr val="E6E6E6"/>
              </a:solidFill>
              <a:ln w="12700" cap="rnd" cmpd="sng">
                <a:solidFill>
                  <a:schemeClr val="tx1"/>
                </a:solidFill>
                <a:prstDash val="solid"/>
                <a:round/>
                <a:headEnd/>
                <a:tailEnd/>
              </a:ln>
            </p:spPr>
            <p:txBody>
              <a:bodyPr/>
              <a:lstStyle/>
              <a:p>
                <a:endParaRPr lang="en-AU"/>
              </a:p>
            </p:txBody>
          </p:sp>
          <p:sp>
            <p:nvSpPr>
              <p:cNvPr id="219" name="Line 136">
                <a:extLst>
                  <a:ext uri="{FF2B5EF4-FFF2-40B4-BE49-F238E27FC236}">
                    <a16:creationId xmlns:a16="http://schemas.microsoft.com/office/drawing/2014/main" id="{E3415C14-10FB-436D-A1E3-85C85BC9279E}"/>
                  </a:ext>
                </a:extLst>
              </p:cNvPr>
              <p:cNvSpPr>
                <a:spLocks noChangeShapeType="1"/>
              </p:cNvSpPr>
              <p:nvPr/>
            </p:nvSpPr>
            <p:spPr bwMode="auto">
              <a:xfrm>
                <a:off x="4989" y="1953"/>
                <a:ext cx="18" cy="1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20" name="Line 137">
                <a:extLst>
                  <a:ext uri="{FF2B5EF4-FFF2-40B4-BE49-F238E27FC236}">
                    <a16:creationId xmlns:a16="http://schemas.microsoft.com/office/drawing/2014/main" id="{C7844E5C-84A2-4E32-B10D-E5EF32D5BCCE}"/>
                  </a:ext>
                </a:extLst>
              </p:cNvPr>
              <p:cNvSpPr>
                <a:spLocks noChangeShapeType="1"/>
              </p:cNvSpPr>
              <p:nvPr/>
            </p:nvSpPr>
            <p:spPr bwMode="auto">
              <a:xfrm>
                <a:off x="4991" y="1952"/>
                <a:ext cx="12" cy="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21" name="Freeform 138">
                <a:extLst>
                  <a:ext uri="{FF2B5EF4-FFF2-40B4-BE49-F238E27FC236}">
                    <a16:creationId xmlns:a16="http://schemas.microsoft.com/office/drawing/2014/main" id="{FE14D60A-EB2B-4F95-AA3C-4E4F76EA98D3}"/>
                  </a:ext>
                </a:extLst>
              </p:cNvPr>
              <p:cNvSpPr>
                <a:spLocks/>
              </p:cNvSpPr>
              <p:nvPr/>
            </p:nvSpPr>
            <p:spPr bwMode="auto">
              <a:xfrm>
                <a:off x="4987" y="1959"/>
                <a:ext cx="37" cy="29"/>
              </a:xfrm>
              <a:custGeom>
                <a:avLst/>
                <a:gdLst>
                  <a:gd name="T0" fmla="*/ 12 w 37"/>
                  <a:gd name="T1" fmla="*/ 25 h 29"/>
                  <a:gd name="T2" fmla="*/ 18 w 37"/>
                  <a:gd name="T3" fmla="*/ 28 h 29"/>
                  <a:gd name="T4" fmla="*/ 20 w 37"/>
                  <a:gd name="T5" fmla="*/ 25 h 29"/>
                  <a:gd name="T6" fmla="*/ 28 w 37"/>
                  <a:gd name="T7" fmla="*/ 26 h 29"/>
                  <a:gd name="T8" fmla="*/ 36 w 37"/>
                  <a:gd name="T9" fmla="*/ 15 h 29"/>
                  <a:gd name="T10" fmla="*/ 30 w 37"/>
                  <a:gd name="T11" fmla="*/ 9 h 29"/>
                  <a:gd name="T12" fmla="*/ 30 w 37"/>
                  <a:gd name="T13" fmla="*/ 9 h 29"/>
                  <a:gd name="T14" fmla="*/ 24 w 37"/>
                  <a:gd name="T15" fmla="*/ 5 h 29"/>
                  <a:gd name="T16" fmla="*/ 17 w 37"/>
                  <a:gd name="T17" fmla="*/ 1 h 29"/>
                  <a:gd name="T18" fmla="*/ 17 w 37"/>
                  <a:gd name="T19" fmla="*/ 1 h 29"/>
                  <a:gd name="T20" fmla="*/ 10 w 37"/>
                  <a:gd name="T21" fmla="*/ 1 h 29"/>
                  <a:gd name="T22" fmla="*/ 8 w 37"/>
                  <a:gd name="T23" fmla="*/ 4 h 29"/>
                  <a:gd name="T24" fmla="*/ 1 w 37"/>
                  <a:gd name="T25" fmla="*/ 0 h 29"/>
                  <a:gd name="T26" fmla="*/ 0 w 37"/>
                  <a:gd name="T27" fmla="*/ 2 h 29"/>
                  <a:gd name="T28" fmla="*/ 4 w 37"/>
                  <a:gd name="T29" fmla="*/ 8 h 29"/>
                  <a:gd name="T30" fmla="*/ 2 w 37"/>
                  <a:gd name="T31" fmla="*/ 11 h 29"/>
                  <a:gd name="T32" fmla="*/ 7 w 37"/>
                  <a:gd name="T33" fmla="*/ 18 h 29"/>
                  <a:gd name="T34" fmla="*/ 7 w 37"/>
                  <a:gd name="T35" fmla="*/ 18 h 29"/>
                  <a:gd name="T36" fmla="*/ 12 w 37"/>
                  <a:gd name="T37" fmla="*/ 25 h 29"/>
                  <a:gd name="T38" fmla="*/ 12 w 37"/>
                  <a:gd name="T39" fmla="*/ 25 h 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7"/>
                  <a:gd name="T61" fmla="*/ 0 h 29"/>
                  <a:gd name="T62" fmla="*/ 37 w 37"/>
                  <a:gd name="T63" fmla="*/ 29 h 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7" h="29">
                    <a:moveTo>
                      <a:pt x="12" y="25"/>
                    </a:moveTo>
                    <a:lnTo>
                      <a:pt x="18" y="28"/>
                    </a:lnTo>
                    <a:lnTo>
                      <a:pt x="20" y="25"/>
                    </a:lnTo>
                    <a:lnTo>
                      <a:pt x="28" y="26"/>
                    </a:lnTo>
                    <a:lnTo>
                      <a:pt x="36" y="15"/>
                    </a:lnTo>
                    <a:lnTo>
                      <a:pt x="30" y="9"/>
                    </a:lnTo>
                    <a:lnTo>
                      <a:pt x="24" y="5"/>
                    </a:lnTo>
                    <a:lnTo>
                      <a:pt x="17" y="1"/>
                    </a:lnTo>
                    <a:lnTo>
                      <a:pt x="10" y="1"/>
                    </a:lnTo>
                    <a:lnTo>
                      <a:pt x="8" y="4"/>
                    </a:lnTo>
                    <a:lnTo>
                      <a:pt x="1" y="0"/>
                    </a:lnTo>
                    <a:lnTo>
                      <a:pt x="0" y="2"/>
                    </a:lnTo>
                    <a:lnTo>
                      <a:pt x="4" y="8"/>
                    </a:lnTo>
                    <a:lnTo>
                      <a:pt x="2" y="11"/>
                    </a:lnTo>
                    <a:lnTo>
                      <a:pt x="7" y="18"/>
                    </a:lnTo>
                    <a:lnTo>
                      <a:pt x="12" y="25"/>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22" name="Freeform 139">
                <a:extLst>
                  <a:ext uri="{FF2B5EF4-FFF2-40B4-BE49-F238E27FC236}">
                    <a16:creationId xmlns:a16="http://schemas.microsoft.com/office/drawing/2014/main" id="{506A1C97-4208-4732-8EA5-4654B59FF456}"/>
                  </a:ext>
                </a:extLst>
              </p:cNvPr>
              <p:cNvSpPr>
                <a:spLocks/>
              </p:cNvSpPr>
              <p:nvPr/>
            </p:nvSpPr>
            <p:spPr bwMode="auto">
              <a:xfrm>
                <a:off x="4984" y="1952"/>
                <a:ext cx="29" cy="34"/>
              </a:xfrm>
              <a:custGeom>
                <a:avLst/>
                <a:gdLst>
                  <a:gd name="T0" fmla="*/ 7 w 29"/>
                  <a:gd name="T1" fmla="*/ 0 h 34"/>
                  <a:gd name="T2" fmla="*/ 28 w 29"/>
                  <a:gd name="T3" fmla="*/ 26 h 34"/>
                  <a:gd name="T4" fmla="*/ 21 w 29"/>
                  <a:gd name="T5" fmla="*/ 33 h 34"/>
                  <a:gd name="T6" fmla="*/ 0 w 29"/>
                  <a:gd name="T7" fmla="*/ 6 h 34"/>
                  <a:gd name="T8" fmla="*/ 7 w 29"/>
                  <a:gd name="T9" fmla="*/ 0 h 34"/>
                  <a:gd name="T10" fmla="*/ 0 60000 65536"/>
                  <a:gd name="T11" fmla="*/ 0 60000 65536"/>
                  <a:gd name="T12" fmla="*/ 0 60000 65536"/>
                  <a:gd name="T13" fmla="*/ 0 60000 65536"/>
                  <a:gd name="T14" fmla="*/ 0 60000 65536"/>
                  <a:gd name="T15" fmla="*/ 0 w 29"/>
                  <a:gd name="T16" fmla="*/ 0 h 34"/>
                  <a:gd name="T17" fmla="*/ 29 w 29"/>
                  <a:gd name="T18" fmla="*/ 34 h 34"/>
                </a:gdLst>
                <a:ahLst/>
                <a:cxnLst>
                  <a:cxn ang="T10">
                    <a:pos x="T0" y="T1"/>
                  </a:cxn>
                  <a:cxn ang="T11">
                    <a:pos x="T2" y="T3"/>
                  </a:cxn>
                  <a:cxn ang="T12">
                    <a:pos x="T4" y="T5"/>
                  </a:cxn>
                  <a:cxn ang="T13">
                    <a:pos x="T6" y="T7"/>
                  </a:cxn>
                  <a:cxn ang="T14">
                    <a:pos x="T8" y="T9"/>
                  </a:cxn>
                </a:cxnLst>
                <a:rect l="T15" t="T16" r="T17" b="T18"/>
                <a:pathLst>
                  <a:path w="29" h="34">
                    <a:moveTo>
                      <a:pt x="7" y="0"/>
                    </a:moveTo>
                    <a:lnTo>
                      <a:pt x="28" y="26"/>
                    </a:lnTo>
                    <a:lnTo>
                      <a:pt x="21" y="33"/>
                    </a:lnTo>
                    <a:lnTo>
                      <a:pt x="0" y="6"/>
                    </a:lnTo>
                    <a:lnTo>
                      <a:pt x="7" y="0"/>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23" name="Freeform 140">
                <a:extLst>
                  <a:ext uri="{FF2B5EF4-FFF2-40B4-BE49-F238E27FC236}">
                    <a16:creationId xmlns:a16="http://schemas.microsoft.com/office/drawing/2014/main" id="{FF5B2BF6-4B50-46C8-95CB-E26F0715BA0C}"/>
                  </a:ext>
                </a:extLst>
              </p:cNvPr>
              <p:cNvSpPr>
                <a:spLocks/>
              </p:cNvSpPr>
              <p:nvPr/>
            </p:nvSpPr>
            <p:spPr bwMode="auto">
              <a:xfrm>
                <a:off x="4997" y="1967"/>
                <a:ext cx="32" cy="26"/>
              </a:xfrm>
              <a:custGeom>
                <a:avLst/>
                <a:gdLst>
                  <a:gd name="T0" fmla="*/ 0 w 32"/>
                  <a:gd name="T1" fmla="*/ 4 h 26"/>
                  <a:gd name="T2" fmla="*/ 0 w 32"/>
                  <a:gd name="T3" fmla="*/ 4 h 26"/>
                  <a:gd name="T4" fmla="*/ 2 w 32"/>
                  <a:gd name="T5" fmla="*/ 9 h 26"/>
                  <a:gd name="T6" fmla="*/ 2 w 32"/>
                  <a:gd name="T7" fmla="*/ 9 h 26"/>
                  <a:gd name="T8" fmla="*/ 5 w 32"/>
                  <a:gd name="T9" fmla="*/ 16 h 26"/>
                  <a:gd name="T10" fmla="*/ 5 w 32"/>
                  <a:gd name="T11" fmla="*/ 16 h 26"/>
                  <a:gd name="T12" fmla="*/ 8 w 32"/>
                  <a:gd name="T13" fmla="*/ 22 h 26"/>
                  <a:gd name="T14" fmla="*/ 12 w 32"/>
                  <a:gd name="T15" fmla="*/ 25 h 26"/>
                  <a:gd name="T16" fmla="*/ 17 w 32"/>
                  <a:gd name="T17" fmla="*/ 23 h 26"/>
                  <a:gd name="T18" fmla="*/ 17 w 32"/>
                  <a:gd name="T19" fmla="*/ 23 h 26"/>
                  <a:gd name="T20" fmla="*/ 22 w 32"/>
                  <a:gd name="T21" fmla="*/ 23 h 26"/>
                  <a:gd name="T22" fmla="*/ 22 w 32"/>
                  <a:gd name="T23" fmla="*/ 23 h 26"/>
                  <a:gd name="T24" fmla="*/ 29 w 32"/>
                  <a:gd name="T25" fmla="*/ 22 h 26"/>
                  <a:gd name="T26" fmla="*/ 31 w 32"/>
                  <a:gd name="T27" fmla="*/ 19 h 26"/>
                  <a:gd name="T28" fmla="*/ 26 w 32"/>
                  <a:gd name="T29" fmla="*/ 16 h 26"/>
                  <a:gd name="T30" fmla="*/ 29 w 32"/>
                  <a:gd name="T31" fmla="*/ 13 h 26"/>
                  <a:gd name="T32" fmla="*/ 26 w 32"/>
                  <a:gd name="T33" fmla="*/ 8 h 26"/>
                  <a:gd name="T34" fmla="*/ 26 w 32"/>
                  <a:gd name="T35" fmla="*/ 8 h 26"/>
                  <a:gd name="T36" fmla="*/ 22 w 32"/>
                  <a:gd name="T37" fmla="*/ 5 h 26"/>
                  <a:gd name="T38" fmla="*/ 18 w 32"/>
                  <a:gd name="T39" fmla="*/ 2 h 26"/>
                  <a:gd name="T40" fmla="*/ 14 w 32"/>
                  <a:gd name="T41" fmla="*/ 0 h 26"/>
                  <a:gd name="T42" fmla="*/ 14 w 32"/>
                  <a:gd name="T43" fmla="*/ 0 h 26"/>
                  <a:gd name="T44" fmla="*/ 8 w 32"/>
                  <a:gd name="T45" fmla="*/ 1 h 26"/>
                  <a:gd name="T46" fmla="*/ 6 w 32"/>
                  <a:gd name="T47" fmla="*/ 4 h 26"/>
                  <a:gd name="T48" fmla="*/ 2 w 32"/>
                  <a:gd name="T49" fmla="*/ 1 h 26"/>
                  <a:gd name="T50" fmla="*/ 0 w 32"/>
                  <a:gd name="T51" fmla="*/ 4 h 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
                  <a:gd name="T79" fmla="*/ 0 h 26"/>
                  <a:gd name="T80" fmla="*/ 32 w 32"/>
                  <a:gd name="T81" fmla="*/ 26 h 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 h="26">
                    <a:moveTo>
                      <a:pt x="0" y="4"/>
                    </a:moveTo>
                    <a:lnTo>
                      <a:pt x="0" y="4"/>
                    </a:lnTo>
                    <a:lnTo>
                      <a:pt x="2" y="9"/>
                    </a:lnTo>
                    <a:lnTo>
                      <a:pt x="5" y="16"/>
                    </a:lnTo>
                    <a:lnTo>
                      <a:pt x="8" y="22"/>
                    </a:lnTo>
                    <a:lnTo>
                      <a:pt x="12" y="25"/>
                    </a:lnTo>
                    <a:lnTo>
                      <a:pt x="17" y="23"/>
                    </a:lnTo>
                    <a:lnTo>
                      <a:pt x="22" y="23"/>
                    </a:lnTo>
                    <a:lnTo>
                      <a:pt x="29" y="22"/>
                    </a:lnTo>
                    <a:lnTo>
                      <a:pt x="31" y="19"/>
                    </a:lnTo>
                    <a:lnTo>
                      <a:pt x="26" y="16"/>
                    </a:lnTo>
                    <a:lnTo>
                      <a:pt x="29" y="13"/>
                    </a:lnTo>
                    <a:lnTo>
                      <a:pt x="26" y="8"/>
                    </a:lnTo>
                    <a:lnTo>
                      <a:pt x="22" y="5"/>
                    </a:lnTo>
                    <a:lnTo>
                      <a:pt x="18" y="2"/>
                    </a:lnTo>
                    <a:lnTo>
                      <a:pt x="14" y="0"/>
                    </a:lnTo>
                    <a:lnTo>
                      <a:pt x="8" y="1"/>
                    </a:lnTo>
                    <a:lnTo>
                      <a:pt x="6" y="4"/>
                    </a:lnTo>
                    <a:lnTo>
                      <a:pt x="2" y="1"/>
                    </a:lnTo>
                    <a:lnTo>
                      <a:pt x="0" y="4"/>
                    </a:lnTo>
                  </a:path>
                </a:pathLst>
              </a:custGeom>
              <a:solidFill>
                <a:srgbClr val="E6E6E6"/>
              </a:solidFill>
              <a:ln w="12700" cap="rnd" cmpd="sng">
                <a:solidFill>
                  <a:schemeClr val="tx1"/>
                </a:solidFill>
                <a:prstDash val="solid"/>
                <a:round/>
                <a:headEnd/>
                <a:tailEnd/>
              </a:ln>
            </p:spPr>
            <p:txBody>
              <a:bodyPr/>
              <a:lstStyle/>
              <a:p>
                <a:endParaRPr lang="en-AU"/>
              </a:p>
            </p:txBody>
          </p:sp>
          <p:sp>
            <p:nvSpPr>
              <p:cNvPr id="224" name="Line 141">
                <a:extLst>
                  <a:ext uri="{FF2B5EF4-FFF2-40B4-BE49-F238E27FC236}">
                    <a16:creationId xmlns:a16="http://schemas.microsoft.com/office/drawing/2014/main" id="{5CD6B09E-2E76-474C-8F9B-10087D2A4F2D}"/>
                  </a:ext>
                </a:extLst>
              </p:cNvPr>
              <p:cNvSpPr>
                <a:spLocks noChangeShapeType="1"/>
              </p:cNvSpPr>
              <p:nvPr/>
            </p:nvSpPr>
            <p:spPr bwMode="auto">
              <a:xfrm>
                <a:off x="4958" y="1942"/>
                <a:ext cx="16" cy="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25" name="Line 142">
                <a:extLst>
                  <a:ext uri="{FF2B5EF4-FFF2-40B4-BE49-F238E27FC236}">
                    <a16:creationId xmlns:a16="http://schemas.microsoft.com/office/drawing/2014/main" id="{8DFFBC27-4380-4CCC-B002-EB33021C5F04}"/>
                  </a:ext>
                </a:extLst>
              </p:cNvPr>
              <p:cNvSpPr>
                <a:spLocks noChangeShapeType="1"/>
              </p:cNvSpPr>
              <p:nvPr/>
            </p:nvSpPr>
            <p:spPr bwMode="auto">
              <a:xfrm>
                <a:off x="4961" y="1941"/>
                <a:ext cx="14" cy="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26" name="Freeform 143">
                <a:extLst>
                  <a:ext uri="{FF2B5EF4-FFF2-40B4-BE49-F238E27FC236}">
                    <a16:creationId xmlns:a16="http://schemas.microsoft.com/office/drawing/2014/main" id="{66930999-1DFC-419D-9101-2AAE63ADFDA0}"/>
                  </a:ext>
                </a:extLst>
              </p:cNvPr>
              <p:cNvSpPr>
                <a:spLocks/>
              </p:cNvSpPr>
              <p:nvPr/>
            </p:nvSpPr>
            <p:spPr bwMode="auto">
              <a:xfrm>
                <a:off x="4947" y="1948"/>
                <a:ext cx="38" cy="28"/>
              </a:xfrm>
              <a:custGeom>
                <a:avLst/>
                <a:gdLst>
                  <a:gd name="T0" fmla="*/ 19 w 38"/>
                  <a:gd name="T1" fmla="*/ 25 h 28"/>
                  <a:gd name="T2" fmla="*/ 19 w 38"/>
                  <a:gd name="T3" fmla="*/ 25 h 28"/>
                  <a:gd name="T4" fmla="*/ 21 w 38"/>
                  <a:gd name="T5" fmla="*/ 22 h 28"/>
                  <a:gd name="T6" fmla="*/ 28 w 38"/>
                  <a:gd name="T7" fmla="*/ 27 h 28"/>
                  <a:gd name="T8" fmla="*/ 37 w 38"/>
                  <a:gd name="T9" fmla="*/ 13 h 28"/>
                  <a:gd name="T10" fmla="*/ 29 w 38"/>
                  <a:gd name="T11" fmla="*/ 9 h 28"/>
                  <a:gd name="T12" fmla="*/ 31 w 38"/>
                  <a:gd name="T13" fmla="*/ 6 h 28"/>
                  <a:gd name="T14" fmla="*/ 24 w 38"/>
                  <a:gd name="T15" fmla="*/ 2 h 28"/>
                  <a:gd name="T16" fmla="*/ 22 w 38"/>
                  <a:gd name="T17" fmla="*/ 5 h 28"/>
                  <a:gd name="T18" fmla="*/ 14 w 38"/>
                  <a:gd name="T19" fmla="*/ 1 h 28"/>
                  <a:gd name="T20" fmla="*/ 5 w 38"/>
                  <a:gd name="T21" fmla="*/ 0 h 28"/>
                  <a:gd name="T22" fmla="*/ 5 w 38"/>
                  <a:gd name="T23" fmla="*/ 0 h 28"/>
                  <a:gd name="T24" fmla="*/ 4 w 38"/>
                  <a:gd name="T25" fmla="*/ 1 h 28"/>
                  <a:gd name="T26" fmla="*/ 1 w 38"/>
                  <a:gd name="T27" fmla="*/ 4 h 28"/>
                  <a:gd name="T28" fmla="*/ 0 w 38"/>
                  <a:gd name="T29" fmla="*/ 6 h 28"/>
                  <a:gd name="T30" fmla="*/ 0 w 38"/>
                  <a:gd name="T31" fmla="*/ 6 h 28"/>
                  <a:gd name="T32" fmla="*/ 5 w 38"/>
                  <a:gd name="T33" fmla="*/ 14 h 28"/>
                  <a:gd name="T34" fmla="*/ 14 w 38"/>
                  <a:gd name="T35" fmla="*/ 18 h 28"/>
                  <a:gd name="T36" fmla="*/ 12 w 38"/>
                  <a:gd name="T37" fmla="*/ 21 h 28"/>
                  <a:gd name="T38" fmla="*/ 19 w 38"/>
                  <a:gd name="T39" fmla="*/ 25 h 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8"/>
                  <a:gd name="T61" fmla="*/ 0 h 28"/>
                  <a:gd name="T62" fmla="*/ 38 w 38"/>
                  <a:gd name="T63" fmla="*/ 28 h 2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8" h="28">
                    <a:moveTo>
                      <a:pt x="19" y="25"/>
                    </a:moveTo>
                    <a:lnTo>
                      <a:pt x="19" y="25"/>
                    </a:lnTo>
                    <a:lnTo>
                      <a:pt x="21" y="22"/>
                    </a:lnTo>
                    <a:lnTo>
                      <a:pt x="28" y="27"/>
                    </a:lnTo>
                    <a:lnTo>
                      <a:pt x="37" y="13"/>
                    </a:lnTo>
                    <a:lnTo>
                      <a:pt x="29" y="9"/>
                    </a:lnTo>
                    <a:lnTo>
                      <a:pt x="31" y="6"/>
                    </a:lnTo>
                    <a:lnTo>
                      <a:pt x="24" y="2"/>
                    </a:lnTo>
                    <a:lnTo>
                      <a:pt x="22" y="5"/>
                    </a:lnTo>
                    <a:lnTo>
                      <a:pt x="14" y="1"/>
                    </a:lnTo>
                    <a:lnTo>
                      <a:pt x="5" y="0"/>
                    </a:lnTo>
                    <a:lnTo>
                      <a:pt x="4" y="1"/>
                    </a:lnTo>
                    <a:lnTo>
                      <a:pt x="1" y="4"/>
                    </a:lnTo>
                    <a:lnTo>
                      <a:pt x="0" y="6"/>
                    </a:lnTo>
                    <a:lnTo>
                      <a:pt x="5" y="14"/>
                    </a:lnTo>
                    <a:lnTo>
                      <a:pt x="14" y="18"/>
                    </a:lnTo>
                    <a:lnTo>
                      <a:pt x="12" y="21"/>
                    </a:lnTo>
                    <a:lnTo>
                      <a:pt x="19" y="25"/>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27" name="Freeform 144">
                <a:extLst>
                  <a:ext uri="{FF2B5EF4-FFF2-40B4-BE49-F238E27FC236}">
                    <a16:creationId xmlns:a16="http://schemas.microsoft.com/office/drawing/2014/main" id="{3F8D2C4F-6C29-4E94-A428-812A498B4BD1}"/>
                  </a:ext>
                </a:extLst>
              </p:cNvPr>
              <p:cNvSpPr>
                <a:spLocks/>
              </p:cNvSpPr>
              <p:nvPr/>
            </p:nvSpPr>
            <p:spPr bwMode="auto">
              <a:xfrm>
                <a:off x="4951" y="1942"/>
                <a:ext cx="30" cy="36"/>
              </a:xfrm>
              <a:custGeom>
                <a:avLst/>
                <a:gdLst>
                  <a:gd name="T0" fmla="*/ 6 w 30"/>
                  <a:gd name="T1" fmla="*/ 0 h 36"/>
                  <a:gd name="T2" fmla="*/ 29 w 30"/>
                  <a:gd name="T3" fmla="*/ 25 h 36"/>
                  <a:gd name="T4" fmla="*/ 22 w 30"/>
                  <a:gd name="T5" fmla="*/ 35 h 36"/>
                  <a:gd name="T6" fmla="*/ 0 w 30"/>
                  <a:gd name="T7" fmla="*/ 7 h 36"/>
                  <a:gd name="T8" fmla="*/ 6 w 30"/>
                  <a:gd name="T9" fmla="*/ 0 h 36"/>
                  <a:gd name="T10" fmla="*/ 6 w 30"/>
                  <a:gd name="T11" fmla="*/ 0 h 36"/>
                  <a:gd name="T12" fmla="*/ 0 60000 65536"/>
                  <a:gd name="T13" fmla="*/ 0 60000 65536"/>
                  <a:gd name="T14" fmla="*/ 0 60000 65536"/>
                  <a:gd name="T15" fmla="*/ 0 60000 65536"/>
                  <a:gd name="T16" fmla="*/ 0 60000 65536"/>
                  <a:gd name="T17" fmla="*/ 0 60000 65536"/>
                  <a:gd name="T18" fmla="*/ 0 w 30"/>
                  <a:gd name="T19" fmla="*/ 0 h 36"/>
                  <a:gd name="T20" fmla="*/ 30 w 30"/>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30" h="36">
                    <a:moveTo>
                      <a:pt x="6" y="0"/>
                    </a:moveTo>
                    <a:lnTo>
                      <a:pt x="29" y="25"/>
                    </a:lnTo>
                    <a:lnTo>
                      <a:pt x="22" y="35"/>
                    </a:lnTo>
                    <a:lnTo>
                      <a:pt x="0" y="7"/>
                    </a:lnTo>
                    <a:lnTo>
                      <a:pt x="6" y="0"/>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28" name="Freeform 145">
                <a:extLst>
                  <a:ext uri="{FF2B5EF4-FFF2-40B4-BE49-F238E27FC236}">
                    <a16:creationId xmlns:a16="http://schemas.microsoft.com/office/drawing/2014/main" id="{FE22EFB3-5D1F-40A0-AA73-2FB658653BC1}"/>
                  </a:ext>
                </a:extLst>
              </p:cNvPr>
              <p:cNvSpPr>
                <a:spLocks/>
              </p:cNvSpPr>
              <p:nvPr/>
            </p:nvSpPr>
            <p:spPr bwMode="auto">
              <a:xfrm>
                <a:off x="4965" y="1954"/>
                <a:ext cx="34" cy="27"/>
              </a:xfrm>
              <a:custGeom>
                <a:avLst/>
                <a:gdLst>
                  <a:gd name="T0" fmla="*/ 2 w 34"/>
                  <a:gd name="T1" fmla="*/ 5 h 27"/>
                  <a:gd name="T2" fmla="*/ 2 w 34"/>
                  <a:gd name="T3" fmla="*/ 5 h 27"/>
                  <a:gd name="T4" fmla="*/ 1 w 34"/>
                  <a:gd name="T5" fmla="*/ 8 h 27"/>
                  <a:gd name="T6" fmla="*/ 0 w 34"/>
                  <a:gd name="T7" fmla="*/ 11 h 27"/>
                  <a:gd name="T8" fmla="*/ 2 w 34"/>
                  <a:gd name="T9" fmla="*/ 17 h 27"/>
                  <a:gd name="T10" fmla="*/ 6 w 34"/>
                  <a:gd name="T11" fmla="*/ 20 h 27"/>
                  <a:gd name="T12" fmla="*/ 5 w 34"/>
                  <a:gd name="T13" fmla="*/ 23 h 27"/>
                  <a:gd name="T14" fmla="*/ 11 w 34"/>
                  <a:gd name="T15" fmla="*/ 26 h 27"/>
                  <a:gd name="T16" fmla="*/ 23 w 34"/>
                  <a:gd name="T17" fmla="*/ 26 h 27"/>
                  <a:gd name="T18" fmla="*/ 28 w 34"/>
                  <a:gd name="T19" fmla="*/ 26 h 27"/>
                  <a:gd name="T20" fmla="*/ 33 w 34"/>
                  <a:gd name="T21" fmla="*/ 20 h 27"/>
                  <a:gd name="T22" fmla="*/ 22 w 34"/>
                  <a:gd name="T23" fmla="*/ 5 h 27"/>
                  <a:gd name="T24" fmla="*/ 16 w 34"/>
                  <a:gd name="T25" fmla="*/ 2 h 27"/>
                  <a:gd name="T26" fmla="*/ 16 w 34"/>
                  <a:gd name="T27" fmla="*/ 2 h 27"/>
                  <a:gd name="T28" fmla="*/ 12 w 34"/>
                  <a:gd name="T29" fmla="*/ 0 h 27"/>
                  <a:gd name="T30" fmla="*/ 5 w 34"/>
                  <a:gd name="T31" fmla="*/ 0 h 27"/>
                  <a:gd name="T32" fmla="*/ 4 w 34"/>
                  <a:gd name="T33" fmla="*/ 2 h 27"/>
                  <a:gd name="T34" fmla="*/ 4 w 34"/>
                  <a:gd name="T35" fmla="*/ 2 h 27"/>
                  <a:gd name="T36" fmla="*/ 2 w 34"/>
                  <a:gd name="T37" fmla="*/ 5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
                  <a:gd name="T58" fmla="*/ 0 h 27"/>
                  <a:gd name="T59" fmla="*/ 34 w 34"/>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 h="27">
                    <a:moveTo>
                      <a:pt x="2" y="5"/>
                    </a:moveTo>
                    <a:lnTo>
                      <a:pt x="2" y="5"/>
                    </a:lnTo>
                    <a:lnTo>
                      <a:pt x="1" y="8"/>
                    </a:lnTo>
                    <a:lnTo>
                      <a:pt x="0" y="11"/>
                    </a:lnTo>
                    <a:lnTo>
                      <a:pt x="2" y="17"/>
                    </a:lnTo>
                    <a:lnTo>
                      <a:pt x="6" y="20"/>
                    </a:lnTo>
                    <a:lnTo>
                      <a:pt x="5" y="23"/>
                    </a:lnTo>
                    <a:lnTo>
                      <a:pt x="11" y="26"/>
                    </a:lnTo>
                    <a:lnTo>
                      <a:pt x="23" y="26"/>
                    </a:lnTo>
                    <a:lnTo>
                      <a:pt x="28" y="26"/>
                    </a:lnTo>
                    <a:lnTo>
                      <a:pt x="33" y="20"/>
                    </a:lnTo>
                    <a:lnTo>
                      <a:pt x="22" y="5"/>
                    </a:lnTo>
                    <a:lnTo>
                      <a:pt x="16" y="2"/>
                    </a:lnTo>
                    <a:lnTo>
                      <a:pt x="12" y="0"/>
                    </a:lnTo>
                    <a:lnTo>
                      <a:pt x="5" y="0"/>
                    </a:lnTo>
                    <a:lnTo>
                      <a:pt x="4" y="2"/>
                    </a:lnTo>
                    <a:lnTo>
                      <a:pt x="2" y="5"/>
                    </a:lnTo>
                  </a:path>
                </a:pathLst>
              </a:custGeom>
              <a:solidFill>
                <a:srgbClr val="E6E6E6"/>
              </a:solidFill>
              <a:ln w="12700" cap="rnd" cmpd="sng">
                <a:solidFill>
                  <a:schemeClr val="tx1"/>
                </a:solidFill>
                <a:prstDash val="solid"/>
                <a:round/>
                <a:headEnd/>
                <a:tailEnd/>
              </a:ln>
            </p:spPr>
            <p:txBody>
              <a:bodyPr/>
              <a:lstStyle/>
              <a:p>
                <a:endParaRPr lang="en-AU"/>
              </a:p>
            </p:txBody>
          </p:sp>
          <p:sp>
            <p:nvSpPr>
              <p:cNvPr id="229" name="Line 146">
                <a:extLst>
                  <a:ext uri="{FF2B5EF4-FFF2-40B4-BE49-F238E27FC236}">
                    <a16:creationId xmlns:a16="http://schemas.microsoft.com/office/drawing/2014/main" id="{F23315DC-1A52-4D88-8740-8B2D2F48436F}"/>
                  </a:ext>
                </a:extLst>
              </p:cNvPr>
              <p:cNvSpPr>
                <a:spLocks noChangeShapeType="1"/>
              </p:cNvSpPr>
              <p:nvPr/>
            </p:nvSpPr>
            <p:spPr bwMode="auto">
              <a:xfrm>
                <a:off x="4962" y="1932"/>
                <a:ext cx="19" cy="1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30" name="Line 147">
                <a:extLst>
                  <a:ext uri="{FF2B5EF4-FFF2-40B4-BE49-F238E27FC236}">
                    <a16:creationId xmlns:a16="http://schemas.microsoft.com/office/drawing/2014/main" id="{4BD26D16-6733-4322-8C1C-53496C22C415}"/>
                  </a:ext>
                </a:extLst>
              </p:cNvPr>
              <p:cNvSpPr>
                <a:spLocks noChangeShapeType="1"/>
              </p:cNvSpPr>
              <p:nvPr/>
            </p:nvSpPr>
            <p:spPr bwMode="auto">
              <a:xfrm>
                <a:off x="4969" y="1929"/>
                <a:ext cx="13" cy="1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31" name="Freeform 148">
                <a:extLst>
                  <a:ext uri="{FF2B5EF4-FFF2-40B4-BE49-F238E27FC236}">
                    <a16:creationId xmlns:a16="http://schemas.microsoft.com/office/drawing/2014/main" id="{97DDC573-3273-49E9-A8F3-84E4843626BC}"/>
                  </a:ext>
                </a:extLst>
              </p:cNvPr>
              <p:cNvSpPr>
                <a:spLocks/>
              </p:cNvSpPr>
              <p:nvPr/>
            </p:nvSpPr>
            <p:spPr bwMode="auto">
              <a:xfrm>
                <a:off x="4955" y="1935"/>
                <a:ext cx="37" cy="30"/>
              </a:xfrm>
              <a:custGeom>
                <a:avLst/>
                <a:gdLst>
                  <a:gd name="T0" fmla="*/ 19 w 37"/>
                  <a:gd name="T1" fmla="*/ 27 h 30"/>
                  <a:gd name="T2" fmla="*/ 19 w 37"/>
                  <a:gd name="T3" fmla="*/ 27 h 30"/>
                  <a:gd name="T4" fmla="*/ 19 w 37"/>
                  <a:gd name="T5" fmla="*/ 27 h 30"/>
                  <a:gd name="T6" fmla="*/ 27 w 37"/>
                  <a:gd name="T7" fmla="*/ 29 h 30"/>
                  <a:gd name="T8" fmla="*/ 36 w 37"/>
                  <a:gd name="T9" fmla="*/ 15 h 30"/>
                  <a:gd name="T10" fmla="*/ 29 w 37"/>
                  <a:gd name="T11" fmla="*/ 11 h 30"/>
                  <a:gd name="T12" fmla="*/ 30 w 37"/>
                  <a:gd name="T13" fmla="*/ 8 h 30"/>
                  <a:gd name="T14" fmla="*/ 22 w 37"/>
                  <a:gd name="T15" fmla="*/ 4 h 30"/>
                  <a:gd name="T16" fmla="*/ 20 w 37"/>
                  <a:gd name="T17" fmla="*/ 6 h 30"/>
                  <a:gd name="T18" fmla="*/ 13 w 37"/>
                  <a:gd name="T19" fmla="*/ 1 h 30"/>
                  <a:gd name="T20" fmla="*/ 4 w 37"/>
                  <a:gd name="T21" fmla="*/ 0 h 30"/>
                  <a:gd name="T22" fmla="*/ 4 w 37"/>
                  <a:gd name="T23" fmla="*/ 0 h 30"/>
                  <a:gd name="T24" fmla="*/ 2 w 37"/>
                  <a:gd name="T25" fmla="*/ 2 h 30"/>
                  <a:gd name="T26" fmla="*/ 1 w 37"/>
                  <a:gd name="T27" fmla="*/ 5 h 30"/>
                  <a:gd name="T28" fmla="*/ 1 w 37"/>
                  <a:gd name="T29" fmla="*/ 5 h 30"/>
                  <a:gd name="T30" fmla="*/ 0 w 37"/>
                  <a:gd name="T31" fmla="*/ 8 h 30"/>
                  <a:gd name="T32" fmla="*/ 4 w 37"/>
                  <a:gd name="T33" fmla="*/ 17 h 30"/>
                  <a:gd name="T34" fmla="*/ 11 w 37"/>
                  <a:gd name="T35" fmla="*/ 22 h 30"/>
                  <a:gd name="T36" fmla="*/ 11 w 37"/>
                  <a:gd name="T37" fmla="*/ 22 h 30"/>
                  <a:gd name="T38" fmla="*/ 19 w 37"/>
                  <a:gd name="T39" fmla="*/ 27 h 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7"/>
                  <a:gd name="T61" fmla="*/ 0 h 30"/>
                  <a:gd name="T62" fmla="*/ 37 w 37"/>
                  <a:gd name="T63" fmla="*/ 30 h 3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7" h="30">
                    <a:moveTo>
                      <a:pt x="19" y="27"/>
                    </a:moveTo>
                    <a:lnTo>
                      <a:pt x="19" y="27"/>
                    </a:lnTo>
                    <a:lnTo>
                      <a:pt x="27" y="29"/>
                    </a:lnTo>
                    <a:lnTo>
                      <a:pt x="36" y="15"/>
                    </a:lnTo>
                    <a:lnTo>
                      <a:pt x="29" y="11"/>
                    </a:lnTo>
                    <a:lnTo>
                      <a:pt x="30" y="8"/>
                    </a:lnTo>
                    <a:lnTo>
                      <a:pt x="22" y="4"/>
                    </a:lnTo>
                    <a:lnTo>
                      <a:pt x="20" y="6"/>
                    </a:lnTo>
                    <a:lnTo>
                      <a:pt x="13" y="1"/>
                    </a:lnTo>
                    <a:lnTo>
                      <a:pt x="4" y="0"/>
                    </a:lnTo>
                    <a:lnTo>
                      <a:pt x="2" y="2"/>
                    </a:lnTo>
                    <a:lnTo>
                      <a:pt x="1" y="5"/>
                    </a:lnTo>
                    <a:lnTo>
                      <a:pt x="0" y="8"/>
                    </a:lnTo>
                    <a:lnTo>
                      <a:pt x="4" y="17"/>
                    </a:lnTo>
                    <a:lnTo>
                      <a:pt x="11" y="22"/>
                    </a:lnTo>
                    <a:lnTo>
                      <a:pt x="19" y="27"/>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32" name="Freeform 149">
                <a:extLst>
                  <a:ext uri="{FF2B5EF4-FFF2-40B4-BE49-F238E27FC236}">
                    <a16:creationId xmlns:a16="http://schemas.microsoft.com/office/drawing/2014/main" id="{974D79A8-9E45-4270-A6CE-8FA5731CBC54}"/>
                  </a:ext>
                </a:extLst>
              </p:cNvPr>
              <p:cNvSpPr>
                <a:spLocks/>
              </p:cNvSpPr>
              <p:nvPr/>
            </p:nvSpPr>
            <p:spPr bwMode="auto">
              <a:xfrm>
                <a:off x="4958" y="1929"/>
                <a:ext cx="31" cy="37"/>
              </a:xfrm>
              <a:custGeom>
                <a:avLst/>
                <a:gdLst>
                  <a:gd name="T0" fmla="*/ 8 w 31"/>
                  <a:gd name="T1" fmla="*/ 0 h 37"/>
                  <a:gd name="T2" fmla="*/ 30 w 31"/>
                  <a:gd name="T3" fmla="*/ 27 h 37"/>
                  <a:gd name="T4" fmla="*/ 23 w 31"/>
                  <a:gd name="T5" fmla="*/ 36 h 37"/>
                  <a:gd name="T6" fmla="*/ 0 w 31"/>
                  <a:gd name="T7" fmla="*/ 8 h 37"/>
                  <a:gd name="T8" fmla="*/ 8 w 31"/>
                  <a:gd name="T9" fmla="*/ 0 h 37"/>
                  <a:gd name="T10" fmla="*/ 0 60000 65536"/>
                  <a:gd name="T11" fmla="*/ 0 60000 65536"/>
                  <a:gd name="T12" fmla="*/ 0 60000 65536"/>
                  <a:gd name="T13" fmla="*/ 0 60000 65536"/>
                  <a:gd name="T14" fmla="*/ 0 60000 65536"/>
                  <a:gd name="T15" fmla="*/ 0 w 31"/>
                  <a:gd name="T16" fmla="*/ 0 h 37"/>
                  <a:gd name="T17" fmla="*/ 31 w 31"/>
                  <a:gd name="T18" fmla="*/ 37 h 37"/>
                </a:gdLst>
                <a:ahLst/>
                <a:cxnLst>
                  <a:cxn ang="T10">
                    <a:pos x="T0" y="T1"/>
                  </a:cxn>
                  <a:cxn ang="T11">
                    <a:pos x="T2" y="T3"/>
                  </a:cxn>
                  <a:cxn ang="T12">
                    <a:pos x="T4" y="T5"/>
                  </a:cxn>
                  <a:cxn ang="T13">
                    <a:pos x="T6" y="T7"/>
                  </a:cxn>
                  <a:cxn ang="T14">
                    <a:pos x="T8" y="T9"/>
                  </a:cxn>
                </a:cxnLst>
                <a:rect l="T15" t="T16" r="T17" b="T18"/>
                <a:pathLst>
                  <a:path w="31" h="37">
                    <a:moveTo>
                      <a:pt x="8" y="0"/>
                    </a:moveTo>
                    <a:lnTo>
                      <a:pt x="30" y="27"/>
                    </a:lnTo>
                    <a:lnTo>
                      <a:pt x="23" y="36"/>
                    </a:lnTo>
                    <a:lnTo>
                      <a:pt x="0" y="8"/>
                    </a:lnTo>
                    <a:lnTo>
                      <a:pt x="8" y="0"/>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33" name="Freeform 150">
                <a:extLst>
                  <a:ext uri="{FF2B5EF4-FFF2-40B4-BE49-F238E27FC236}">
                    <a16:creationId xmlns:a16="http://schemas.microsoft.com/office/drawing/2014/main" id="{51A50D6D-3CBD-4833-A101-53E1EC3C7590}"/>
                  </a:ext>
                </a:extLst>
              </p:cNvPr>
              <p:cNvSpPr>
                <a:spLocks/>
              </p:cNvSpPr>
              <p:nvPr/>
            </p:nvSpPr>
            <p:spPr bwMode="auto">
              <a:xfrm>
                <a:off x="4969" y="1949"/>
                <a:ext cx="33" cy="22"/>
              </a:xfrm>
              <a:custGeom>
                <a:avLst/>
                <a:gdLst>
                  <a:gd name="T0" fmla="*/ 4 w 33"/>
                  <a:gd name="T1" fmla="*/ 2 h 22"/>
                  <a:gd name="T2" fmla="*/ 1 w 33"/>
                  <a:gd name="T3" fmla="*/ 5 h 22"/>
                  <a:gd name="T4" fmla="*/ 1 w 33"/>
                  <a:gd name="T5" fmla="*/ 5 h 22"/>
                  <a:gd name="T6" fmla="*/ 0 w 33"/>
                  <a:gd name="T7" fmla="*/ 7 h 22"/>
                  <a:gd name="T8" fmla="*/ 2 w 33"/>
                  <a:gd name="T9" fmla="*/ 13 h 22"/>
                  <a:gd name="T10" fmla="*/ 8 w 33"/>
                  <a:gd name="T11" fmla="*/ 15 h 22"/>
                  <a:gd name="T12" fmla="*/ 6 w 33"/>
                  <a:gd name="T13" fmla="*/ 18 h 22"/>
                  <a:gd name="T14" fmla="*/ 10 w 33"/>
                  <a:gd name="T15" fmla="*/ 21 h 22"/>
                  <a:gd name="T16" fmla="*/ 29 w 33"/>
                  <a:gd name="T17" fmla="*/ 21 h 22"/>
                  <a:gd name="T18" fmla="*/ 32 w 33"/>
                  <a:gd name="T19" fmla="*/ 15 h 22"/>
                  <a:gd name="T20" fmla="*/ 21 w 33"/>
                  <a:gd name="T21" fmla="*/ 2 h 22"/>
                  <a:gd name="T22" fmla="*/ 17 w 33"/>
                  <a:gd name="T23" fmla="*/ 0 h 22"/>
                  <a:gd name="T24" fmla="*/ 16 w 33"/>
                  <a:gd name="T25" fmla="*/ 2 h 22"/>
                  <a:gd name="T26" fmla="*/ 10 w 33"/>
                  <a:gd name="T27" fmla="*/ 0 h 22"/>
                  <a:gd name="T28" fmla="*/ 5 w 33"/>
                  <a:gd name="T29" fmla="*/ 0 h 22"/>
                  <a:gd name="T30" fmla="*/ 5 w 33"/>
                  <a:gd name="T31" fmla="*/ 0 h 22"/>
                  <a:gd name="T32" fmla="*/ 4 w 33"/>
                  <a:gd name="T33" fmla="*/ 2 h 22"/>
                  <a:gd name="T34" fmla="*/ 4 w 33"/>
                  <a:gd name="T35" fmla="*/ 2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3"/>
                  <a:gd name="T55" fmla="*/ 0 h 22"/>
                  <a:gd name="T56" fmla="*/ 33 w 33"/>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3" h="22">
                    <a:moveTo>
                      <a:pt x="4" y="2"/>
                    </a:moveTo>
                    <a:lnTo>
                      <a:pt x="1" y="5"/>
                    </a:lnTo>
                    <a:lnTo>
                      <a:pt x="0" y="7"/>
                    </a:lnTo>
                    <a:lnTo>
                      <a:pt x="2" y="13"/>
                    </a:lnTo>
                    <a:lnTo>
                      <a:pt x="8" y="15"/>
                    </a:lnTo>
                    <a:lnTo>
                      <a:pt x="6" y="18"/>
                    </a:lnTo>
                    <a:lnTo>
                      <a:pt x="10" y="21"/>
                    </a:lnTo>
                    <a:lnTo>
                      <a:pt x="29" y="21"/>
                    </a:lnTo>
                    <a:lnTo>
                      <a:pt x="32" y="15"/>
                    </a:lnTo>
                    <a:lnTo>
                      <a:pt x="21" y="2"/>
                    </a:lnTo>
                    <a:lnTo>
                      <a:pt x="17" y="0"/>
                    </a:lnTo>
                    <a:lnTo>
                      <a:pt x="16" y="2"/>
                    </a:lnTo>
                    <a:lnTo>
                      <a:pt x="10" y="0"/>
                    </a:lnTo>
                    <a:lnTo>
                      <a:pt x="5" y="0"/>
                    </a:lnTo>
                    <a:lnTo>
                      <a:pt x="4" y="2"/>
                    </a:lnTo>
                  </a:path>
                </a:pathLst>
              </a:custGeom>
              <a:solidFill>
                <a:srgbClr val="E6E6E6"/>
              </a:solidFill>
              <a:ln w="12700" cap="rnd" cmpd="sng">
                <a:solidFill>
                  <a:schemeClr val="tx1"/>
                </a:solidFill>
                <a:prstDash val="solid"/>
                <a:round/>
                <a:headEnd/>
                <a:tailEnd/>
              </a:ln>
            </p:spPr>
            <p:txBody>
              <a:bodyPr/>
              <a:lstStyle/>
              <a:p>
                <a:endParaRPr lang="en-AU"/>
              </a:p>
            </p:txBody>
          </p:sp>
          <p:sp>
            <p:nvSpPr>
              <p:cNvPr id="234" name="Line 151">
                <a:extLst>
                  <a:ext uri="{FF2B5EF4-FFF2-40B4-BE49-F238E27FC236}">
                    <a16:creationId xmlns:a16="http://schemas.microsoft.com/office/drawing/2014/main" id="{4B8EE32B-AB6E-4BC7-9D5E-F1356CB25497}"/>
                  </a:ext>
                </a:extLst>
              </p:cNvPr>
              <p:cNvSpPr>
                <a:spLocks noChangeShapeType="1"/>
              </p:cNvSpPr>
              <p:nvPr/>
            </p:nvSpPr>
            <p:spPr bwMode="auto">
              <a:xfrm>
                <a:off x="4953" y="1915"/>
                <a:ext cx="14" cy="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35" name="Line 152">
                <a:extLst>
                  <a:ext uri="{FF2B5EF4-FFF2-40B4-BE49-F238E27FC236}">
                    <a16:creationId xmlns:a16="http://schemas.microsoft.com/office/drawing/2014/main" id="{049EC5DE-6750-4239-AEF0-E66F66931E10}"/>
                  </a:ext>
                </a:extLst>
              </p:cNvPr>
              <p:cNvSpPr>
                <a:spLocks noChangeShapeType="1"/>
              </p:cNvSpPr>
              <p:nvPr/>
            </p:nvSpPr>
            <p:spPr bwMode="auto">
              <a:xfrm>
                <a:off x="4953" y="1910"/>
                <a:ext cx="17" cy="1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36" name="Freeform 153">
                <a:extLst>
                  <a:ext uri="{FF2B5EF4-FFF2-40B4-BE49-F238E27FC236}">
                    <a16:creationId xmlns:a16="http://schemas.microsoft.com/office/drawing/2014/main" id="{1DFD2452-4A21-41E6-9C9F-CD9742BC8649}"/>
                  </a:ext>
                </a:extLst>
              </p:cNvPr>
              <p:cNvSpPr>
                <a:spLocks/>
              </p:cNvSpPr>
              <p:nvPr/>
            </p:nvSpPr>
            <p:spPr bwMode="auto">
              <a:xfrm>
                <a:off x="4947" y="1922"/>
                <a:ext cx="35" cy="25"/>
              </a:xfrm>
              <a:custGeom>
                <a:avLst/>
                <a:gdLst>
                  <a:gd name="T0" fmla="*/ 18 w 35"/>
                  <a:gd name="T1" fmla="*/ 22 h 25"/>
                  <a:gd name="T2" fmla="*/ 18 w 35"/>
                  <a:gd name="T3" fmla="*/ 22 h 25"/>
                  <a:gd name="T4" fmla="*/ 19 w 35"/>
                  <a:gd name="T5" fmla="*/ 20 h 25"/>
                  <a:gd name="T6" fmla="*/ 25 w 35"/>
                  <a:gd name="T7" fmla="*/ 24 h 25"/>
                  <a:gd name="T8" fmla="*/ 34 w 35"/>
                  <a:gd name="T9" fmla="*/ 10 h 25"/>
                  <a:gd name="T10" fmla="*/ 28 w 35"/>
                  <a:gd name="T11" fmla="*/ 8 h 25"/>
                  <a:gd name="T12" fmla="*/ 29 w 35"/>
                  <a:gd name="T13" fmla="*/ 5 h 25"/>
                  <a:gd name="T14" fmla="*/ 24 w 35"/>
                  <a:gd name="T15" fmla="*/ 1 h 25"/>
                  <a:gd name="T16" fmla="*/ 22 w 35"/>
                  <a:gd name="T17" fmla="*/ 4 h 25"/>
                  <a:gd name="T18" fmla="*/ 15 w 35"/>
                  <a:gd name="T19" fmla="*/ 1 h 25"/>
                  <a:gd name="T20" fmla="*/ 8 w 35"/>
                  <a:gd name="T21" fmla="*/ 0 h 25"/>
                  <a:gd name="T22" fmla="*/ 7 w 35"/>
                  <a:gd name="T23" fmla="*/ 2 h 25"/>
                  <a:gd name="T24" fmla="*/ 1 w 35"/>
                  <a:gd name="T25" fmla="*/ 0 h 25"/>
                  <a:gd name="T26" fmla="*/ 0 w 35"/>
                  <a:gd name="T27" fmla="*/ 2 h 25"/>
                  <a:gd name="T28" fmla="*/ 4 w 35"/>
                  <a:gd name="T29" fmla="*/ 8 h 25"/>
                  <a:gd name="T30" fmla="*/ 4 w 35"/>
                  <a:gd name="T31" fmla="*/ 8 h 25"/>
                  <a:gd name="T32" fmla="*/ 8 w 35"/>
                  <a:gd name="T33" fmla="*/ 14 h 25"/>
                  <a:gd name="T34" fmla="*/ 14 w 35"/>
                  <a:gd name="T35" fmla="*/ 17 h 25"/>
                  <a:gd name="T36" fmla="*/ 12 w 35"/>
                  <a:gd name="T37" fmla="*/ 20 h 25"/>
                  <a:gd name="T38" fmla="*/ 18 w 35"/>
                  <a:gd name="T39" fmla="*/ 22 h 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5"/>
                  <a:gd name="T61" fmla="*/ 0 h 25"/>
                  <a:gd name="T62" fmla="*/ 35 w 35"/>
                  <a:gd name="T63" fmla="*/ 25 h 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5" h="25">
                    <a:moveTo>
                      <a:pt x="18" y="22"/>
                    </a:moveTo>
                    <a:lnTo>
                      <a:pt x="18" y="22"/>
                    </a:lnTo>
                    <a:lnTo>
                      <a:pt x="19" y="20"/>
                    </a:lnTo>
                    <a:lnTo>
                      <a:pt x="25" y="24"/>
                    </a:lnTo>
                    <a:lnTo>
                      <a:pt x="34" y="10"/>
                    </a:lnTo>
                    <a:lnTo>
                      <a:pt x="28" y="8"/>
                    </a:lnTo>
                    <a:lnTo>
                      <a:pt x="29" y="5"/>
                    </a:lnTo>
                    <a:lnTo>
                      <a:pt x="24" y="1"/>
                    </a:lnTo>
                    <a:lnTo>
                      <a:pt x="22" y="4"/>
                    </a:lnTo>
                    <a:lnTo>
                      <a:pt x="15" y="1"/>
                    </a:lnTo>
                    <a:lnTo>
                      <a:pt x="8" y="0"/>
                    </a:lnTo>
                    <a:lnTo>
                      <a:pt x="7" y="2"/>
                    </a:lnTo>
                    <a:lnTo>
                      <a:pt x="1" y="0"/>
                    </a:lnTo>
                    <a:lnTo>
                      <a:pt x="0" y="2"/>
                    </a:lnTo>
                    <a:lnTo>
                      <a:pt x="4" y="8"/>
                    </a:lnTo>
                    <a:lnTo>
                      <a:pt x="8" y="14"/>
                    </a:lnTo>
                    <a:lnTo>
                      <a:pt x="14" y="17"/>
                    </a:lnTo>
                    <a:lnTo>
                      <a:pt x="12" y="20"/>
                    </a:lnTo>
                    <a:lnTo>
                      <a:pt x="18" y="22"/>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37" name="Freeform 154">
                <a:extLst>
                  <a:ext uri="{FF2B5EF4-FFF2-40B4-BE49-F238E27FC236}">
                    <a16:creationId xmlns:a16="http://schemas.microsoft.com/office/drawing/2014/main" id="{2454B0EF-2A29-4784-A728-3263C119BA80}"/>
                  </a:ext>
                </a:extLst>
              </p:cNvPr>
              <p:cNvSpPr>
                <a:spLocks/>
              </p:cNvSpPr>
              <p:nvPr/>
            </p:nvSpPr>
            <p:spPr bwMode="auto">
              <a:xfrm>
                <a:off x="4948" y="1914"/>
                <a:ext cx="29" cy="37"/>
              </a:xfrm>
              <a:custGeom>
                <a:avLst/>
                <a:gdLst>
                  <a:gd name="T0" fmla="*/ 7 w 29"/>
                  <a:gd name="T1" fmla="*/ 0 h 37"/>
                  <a:gd name="T2" fmla="*/ 28 w 29"/>
                  <a:gd name="T3" fmla="*/ 27 h 37"/>
                  <a:gd name="T4" fmla="*/ 21 w 29"/>
                  <a:gd name="T5" fmla="*/ 36 h 37"/>
                  <a:gd name="T6" fmla="*/ 0 w 29"/>
                  <a:gd name="T7" fmla="*/ 8 h 37"/>
                  <a:gd name="T8" fmla="*/ 7 w 29"/>
                  <a:gd name="T9" fmla="*/ 0 h 37"/>
                  <a:gd name="T10" fmla="*/ 7 w 29"/>
                  <a:gd name="T11" fmla="*/ 0 h 37"/>
                  <a:gd name="T12" fmla="*/ 0 60000 65536"/>
                  <a:gd name="T13" fmla="*/ 0 60000 65536"/>
                  <a:gd name="T14" fmla="*/ 0 60000 65536"/>
                  <a:gd name="T15" fmla="*/ 0 60000 65536"/>
                  <a:gd name="T16" fmla="*/ 0 60000 65536"/>
                  <a:gd name="T17" fmla="*/ 0 60000 65536"/>
                  <a:gd name="T18" fmla="*/ 0 w 29"/>
                  <a:gd name="T19" fmla="*/ 0 h 37"/>
                  <a:gd name="T20" fmla="*/ 29 w 29"/>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29" h="37">
                    <a:moveTo>
                      <a:pt x="7" y="0"/>
                    </a:moveTo>
                    <a:lnTo>
                      <a:pt x="28" y="27"/>
                    </a:lnTo>
                    <a:lnTo>
                      <a:pt x="21" y="36"/>
                    </a:lnTo>
                    <a:lnTo>
                      <a:pt x="0" y="8"/>
                    </a:lnTo>
                    <a:lnTo>
                      <a:pt x="7" y="0"/>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38" name="Freeform 155">
                <a:extLst>
                  <a:ext uri="{FF2B5EF4-FFF2-40B4-BE49-F238E27FC236}">
                    <a16:creationId xmlns:a16="http://schemas.microsoft.com/office/drawing/2014/main" id="{49AE37BA-2596-4B31-B99E-8524960C4839}"/>
                  </a:ext>
                </a:extLst>
              </p:cNvPr>
              <p:cNvSpPr>
                <a:spLocks/>
              </p:cNvSpPr>
              <p:nvPr/>
            </p:nvSpPr>
            <p:spPr bwMode="auto">
              <a:xfrm>
                <a:off x="4958" y="1926"/>
                <a:ext cx="33" cy="26"/>
              </a:xfrm>
              <a:custGeom>
                <a:avLst/>
                <a:gdLst>
                  <a:gd name="T0" fmla="*/ 2 w 33"/>
                  <a:gd name="T1" fmla="*/ 5 h 26"/>
                  <a:gd name="T2" fmla="*/ 1 w 33"/>
                  <a:gd name="T3" fmla="*/ 8 h 26"/>
                  <a:gd name="T4" fmla="*/ 1 w 33"/>
                  <a:gd name="T5" fmla="*/ 8 h 26"/>
                  <a:gd name="T6" fmla="*/ 0 w 33"/>
                  <a:gd name="T7" fmla="*/ 11 h 26"/>
                  <a:gd name="T8" fmla="*/ 2 w 33"/>
                  <a:gd name="T9" fmla="*/ 16 h 26"/>
                  <a:gd name="T10" fmla="*/ 8 w 33"/>
                  <a:gd name="T11" fmla="*/ 19 h 26"/>
                  <a:gd name="T12" fmla="*/ 6 w 33"/>
                  <a:gd name="T13" fmla="*/ 22 h 26"/>
                  <a:gd name="T14" fmla="*/ 10 w 33"/>
                  <a:gd name="T15" fmla="*/ 25 h 26"/>
                  <a:gd name="T16" fmla="*/ 17 w 33"/>
                  <a:gd name="T17" fmla="*/ 25 h 26"/>
                  <a:gd name="T18" fmla="*/ 17 w 33"/>
                  <a:gd name="T19" fmla="*/ 25 h 26"/>
                  <a:gd name="T20" fmla="*/ 24 w 33"/>
                  <a:gd name="T21" fmla="*/ 25 h 26"/>
                  <a:gd name="T22" fmla="*/ 25 w 33"/>
                  <a:gd name="T23" fmla="*/ 22 h 26"/>
                  <a:gd name="T24" fmla="*/ 29 w 33"/>
                  <a:gd name="T25" fmla="*/ 25 h 26"/>
                  <a:gd name="T26" fmla="*/ 32 w 33"/>
                  <a:gd name="T27" fmla="*/ 23 h 26"/>
                  <a:gd name="T28" fmla="*/ 28 w 33"/>
                  <a:gd name="T29" fmla="*/ 16 h 26"/>
                  <a:gd name="T30" fmla="*/ 29 w 33"/>
                  <a:gd name="T31" fmla="*/ 13 h 26"/>
                  <a:gd name="T32" fmla="*/ 26 w 33"/>
                  <a:gd name="T33" fmla="*/ 8 h 26"/>
                  <a:gd name="T34" fmla="*/ 26 w 33"/>
                  <a:gd name="T35" fmla="*/ 8 h 26"/>
                  <a:gd name="T36" fmla="*/ 21 w 33"/>
                  <a:gd name="T37" fmla="*/ 5 h 26"/>
                  <a:gd name="T38" fmla="*/ 17 w 33"/>
                  <a:gd name="T39" fmla="*/ 2 h 26"/>
                  <a:gd name="T40" fmla="*/ 17 w 33"/>
                  <a:gd name="T41" fmla="*/ 2 h 26"/>
                  <a:gd name="T42" fmla="*/ 12 w 33"/>
                  <a:gd name="T43" fmla="*/ 0 h 26"/>
                  <a:gd name="T44" fmla="*/ 6 w 33"/>
                  <a:gd name="T45" fmla="*/ 0 h 26"/>
                  <a:gd name="T46" fmla="*/ 4 w 33"/>
                  <a:gd name="T47" fmla="*/ 2 h 26"/>
                  <a:gd name="T48" fmla="*/ 2 w 33"/>
                  <a:gd name="T49" fmla="*/ 5 h 26"/>
                  <a:gd name="T50" fmla="*/ 2 w 33"/>
                  <a:gd name="T51" fmla="*/ 5 h 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26"/>
                  <a:gd name="T80" fmla="*/ 33 w 33"/>
                  <a:gd name="T81" fmla="*/ 26 h 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26">
                    <a:moveTo>
                      <a:pt x="2" y="5"/>
                    </a:moveTo>
                    <a:lnTo>
                      <a:pt x="1" y="8"/>
                    </a:lnTo>
                    <a:lnTo>
                      <a:pt x="0" y="11"/>
                    </a:lnTo>
                    <a:lnTo>
                      <a:pt x="2" y="16"/>
                    </a:lnTo>
                    <a:lnTo>
                      <a:pt x="8" y="19"/>
                    </a:lnTo>
                    <a:lnTo>
                      <a:pt x="6" y="22"/>
                    </a:lnTo>
                    <a:lnTo>
                      <a:pt x="10" y="25"/>
                    </a:lnTo>
                    <a:lnTo>
                      <a:pt x="17" y="25"/>
                    </a:lnTo>
                    <a:lnTo>
                      <a:pt x="24" y="25"/>
                    </a:lnTo>
                    <a:lnTo>
                      <a:pt x="25" y="22"/>
                    </a:lnTo>
                    <a:lnTo>
                      <a:pt x="29" y="25"/>
                    </a:lnTo>
                    <a:lnTo>
                      <a:pt x="32" y="23"/>
                    </a:lnTo>
                    <a:lnTo>
                      <a:pt x="28" y="16"/>
                    </a:lnTo>
                    <a:lnTo>
                      <a:pt x="29" y="13"/>
                    </a:lnTo>
                    <a:lnTo>
                      <a:pt x="26" y="8"/>
                    </a:lnTo>
                    <a:lnTo>
                      <a:pt x="21" y="5"/>
                    </a:lnTo>
                    <a:lnTo>
                      <a:pt x="17" y="2"/>
                    </a:lnTo>
                    <a:lnTo>
                      <a:pt x="12" y="0"/>
                    </a:lnTo>
                    <a:lnTo>
                      <a:pt x="6" y="0"/>
                    </a:lnTo>
                    <a:lnTo>
                      <a:pt x="4" y="2"/>
                    </a:lnTo>
                    <a:lnTo>
                      <a:pt x="2" y="5"/>
                    </a:lnTo>
                  </a:path>
                </a:pathLst>
              </a:custGeom>
              <a:solidFill>
                <a:srgbClr val="E6E6E6"/>
              </a:solidFill>
              <a:ln w="12700" cap="rnd" cmpd="sng">
                <a:solidFill>
                  <a:schemeClr val="tx1"/>
                </a:solidFill>
                <a:prstDash val="solid"/>
                <a:round/>
                <a:headEnd/>
                <a:tailEnd/>
              </a:ln>
            </p:spPr>
            <p:txBody>
              <a:bodyPr/>
              <a:lstStyle/>
              <a:p>
                <a:endParaRPr lang="en-AU"/>
              </a:p>
            </p:txBody>
          </p:sp>
          <p:sp>
            <p:nvSpPr>
              <p:cNvPr id="239" name="Line 156">
                <a:extLst>
                  <a:ext uri="{FF2B5EF4-FFF2-40B4-BE49-F238E27FC236}">
                    <a16:creationId xmlns:a16="http://schemas.microsoft.com/office/drawing/2014/main" id="{B9CB44DE-93F5-451D-80AE-728A70378F35}"/>
                  </a:ext>
                </a:extLst>
              </p:cNvPr>
              <p:cNvSpPr>
                <a:spLocks noChangeShapeType="1"/>
              </p:cNvSpPr>
              <p:nvPr/>
            </p:nvSpPr>
            <p:spPr bwMode="auto">
              <a:xfrm>
                <a:off x="4984" y="1935"/>
                <a:ext cx="16" cy="1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40" name="Line 157">
                <a:extLst>
                  <a:ext uri="{FF2B5EF4-FFF2-40B4-BE49-F238E27FC236}">
                    <a16:creationId xmlns:a16="http://schemas.microsoft.com/office/drawing/2014/main" id="{685047BE-4CFB-4CA4-8305-546A236C087D}"/>
                  </a:ext>
                </a:extLst>
              </p:cNvPr>
              <p:cNvSpPr>
                <a:spLocks noChangeShapeType="1"/>
              </p:cNvSpPr>
              <p:nvPr/>
            </p:nvSpPr>
            <p:spPr bwMode="auto">
              <a:xfrm>
                <a:off x="4987" y="1929"/>
                <a:ext cx="18" cy="1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41" name="Freeform 158">
                <a:extLst>
                  <a:ext uri="{FF2B5EF4-FFF2-40B4-BE49-F238E27FC236}">
                    <a16:creationId xmlns:a16="http://schemas.microsoft.com/office/drawing/2014/main" id="{F92B5DDD-B4B2-4528-B22F-BE1CCD2AFDD0}"/>
                  </a:ext>
                </a:extLst>
              </p:cNvPr>
              <p:cNvSpPr>
                <a:spLocks/>
              </p:cNvSpPr>
              <p:nvPr/>
            </p:nvSpPr>
            <p:spPr bwMode="auto">
              <a:xfrm>
                <a:off x="4980" y="1939"/>
                <a:ext cx="35" cy="30"/>
              </a:xfrm>
              <a:custGeom>
                <a:avLst/>
                <a:gdLst>
                  <a:gd name="T0" fmla="*/ 14 w 35"/>
                  <a:gd name="T1" fmla="*/ 23 h 30"/>
                  <a:gd name="T2" fmla="*/ 23 w 35"/>
                  <a:gd name="T3" fmla="*/ 29 h 30"/>
                  <a:gd name="T4" fmla="*/ 24 w 35"/>
                  <a:gd name="T5" fmla="*/ 26 h 30"/>
                  <a:gd name="T6" fmla="*/ 24 w 35"/>
                  <a:gd name="T7" fmla="*/ 26 h 30"/>
                  <a:gd name="T8" fmla="*/ 32 w 35"/>
                  <a:gd name="T9" fmla="*/ 12 h 30"/>
                  <a:gd name="T10" fmla="*/ 32 w 35"/>
                  <a:gd name="T11" fmla="*/ 12 h 30"/>
                  <a:gd name="T12" fmla="*/ 34 w 35"/>
                  <a:gd name="T13" fmla="*/ 9 h 30"/>
                  <a:gd name="T14" fmla="*/ 27 w 35"/>
                  <a:gd name="T15" fmla="*/ 5 h 30"/>
                  <a:gd name="T16" fmla="*/ 17 w 35"/>
                  <a:gd name="T17" fmla="*/ 4 h 30"/>
                  <a:gd name="T18" fmla="*/ 17 w 35"/>
                  <a:gd name="T19" fmla="*/ 4 h 30"/>
                  <a:gd name="T20" fmla="*/ 9 w 35"/>
                  <a:gd name="T21" fmla="*/ 2 h 30"/>
                  <a:gd name="T22" fmla="*/ 9 w 35"/>
                  <a:gd name="T23" fmla="*/ 2 h 30"/>
                  <a:gd name="T24" fmla="*/ 1 w 35"/>
                  <a:gd name="T25" fmla="*/ 0 h 30"/>
                  <a:gd name="T26" fmla="*/ 0 w 35"/>
                  <a:gd name="T27" fmla="*/ 2 h 30"/>
                  <a:gd name="T28" fmla="*/ 4 w 35"/>
                  <a:gd name="T29" fmla="*/ 9 h 30"/>
                  <a:gd name="T30" fmla="*/ 4 w 35"/>
                  <a:gd name="T31" fmla="*/ 9 h 30"/>
                  <a:gd name="T32" fmla="*/ 9 w 35"/>
                  <a:gd name="T33" fmla="*/ 16 h 30"/>
                  <a:gd name="T34" fmla="*/ 9 w 35"/>
                  <a:gd name="T35" fmla="*/ 16 h 30"/>
                  <a:gd name="T36" fmla="*/ 14 w 35"/>
                  <a:gd name="T37" fmla="*/ 23 h 30"/>
                  <a:gd name="T38" fmla="*/ 14 w 35"/>
                  <a:gd name="T39" fmla="*/ 23 h 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5"/>
                  <a:gd name="T61" fmla="*/ 0 h 30"/>
                  <a:gd name="T62" fmla="*/ 35 w 35"/>
                  <a:gd name="T63" fmla="*/ 30 h 3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5" h="30">
                    <a:moveTo>
                      <a:pt x="14" y="23"/>
                    </a:moveTo>
                    <a:lnTo>
                      <a:pt x="23" y="29"/>
                    </a:lnTo>
                    <a:lnTo>
                      <a:pt x="24" y="26"/>
                    </a:lnTo>
                    <a:lnTo>
                      <a:pt x="32" y="12"/>
                    </a:lnTo>
                    <a:lnTo>
                      <a:pt x="34" y="9"/>
                    </a:lnTo>
                    <a:lnTo>
                      <a:pt x="27" y="5"/>
                    </a:lnTo>
                    <a:lnTo>
                      <a:pt x="17" y="4"/>
                    </a:lnTo>
                    <a:lnTo>
                      <a:pt x="9" y="2"/>
                    </a:lnTo>
                    <a:lnTo>
                      <a:pt x="1" y="0"/>
                    </a:lnTo>
                    <a:lnTo>
                      <a:pt x="0" y="2"/>
                    </a:lnTo>
                    <a:lnTo>
                      <a:pt x="4" y="9"/>
                    </a:lnTo>
                    <a:lnTo>
                      <a:pt x="9" y="16"/>
                    </a:lnTo>
                    <a:lnTo>
                      <a:pt x="14" y="23"/>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42" name="Freeform 159">
                <a:extLst>
                  <a:ext uri="{FF2B5EF4-FFF2-40B4-BE49-F238E27FC236}">
                    <a16:creationId xmlns:a16="http://schemas.microsoft.com/office/drawing/2014/main" id="{99E27DB9-01A3-4380-9F33-80059C4EFFB3}"/>
                  </a:ext>
                </a:extLst>
              </p:cNvPr>
              <p:cNvSpPr>
                <a:spLocks/>
              </p:cNvSpPr>
              <p:nvPr/>
            </p:nvSpPr>
            <p:spPr bwMode="auto">
              <a:xfrm>
                <a:off x="4980" y="1934"/>
                <a:ext cx="32" cy="35"/>
              </a:xfrm>
              <a:custGeom>
                <a:avLst/>
                <a:gdLst>
                  <a:gd name="T0" fmla="*/ 8 w 32"/>
                  <a:gd name="T1" fmla="*/ 0 h 35"/>
                  <a:gd name="T2" fmla="*/ 31 w 32"/>
                  <a:gd name="T3" fmla="*/ 25 h 35"/>
                  <a:gd name="T4" fmla="*/ 23 w 32"/>
                  <a:gd name="T5" fmla="*/ 34 h 35"/>
                  <a:gd name="T6" fmla="*/ 0 w 32"/>
                  <a:gd name="T7" fmla="*/ 6 h 35"/>
                  <a:gd name="T8" fmla="*/ 8 w 32"/>
                  <a:gd name="T9" fmla="*/ 0 h 35"/>
                  <a:gd name="T10" fmla="*/ 8 w 32"/>
                  <a:gd name="T11" fmla="*/ 0 h 35"/>
                  <a:gd name="T12" fmla="*/ 0 60000 65536"/>
                  <a:gd name="T13" fmla="*/ 0 60000 65536"/>
                  <a:gd name="T14" fmla="*/ 0 60000 65536"/>
                  <a:gd name="T15" fmla="*/ 0 60000 65536"/>
                  <a:gd name="T16" fmla="*/ 0 60000 65536"/>
                  <a:gd name="T17" fmla="*/ 0 60000 65536"/>
                  <a:gd name="T18" fmla="*/ 0 w 32"/>
                  <a:gd name="T19" fmla="*/ 0 h 35"/>
                  <a:gd name="T20" fmla="*/ 32 w 32"/>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32" h="35">
                    <a:moveTo>
                      <a:pt x="8" y="0"/>
                    </a:moveTo>
                    <a:lnTo>
                      <a:pt x="31" y="25"/>
                    </a:lnTo>
                    <a:lnTo>
                      <a:pt x="23" y="34"/>
                    </a:lnTo>
                    <a:lnTo>
                      <a:pt x="0" y="6"/>
                    </a:lnTo>
                    <a:lnTo>
                      <a:pt x="8" y="0"/>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43" name="Freeform 160">
                <a:extLst>
                  <a:ext uri="{FF2B5EF4-FFF2-40B4-BE49-F238E27FC236}">
                    <a16:creationId xmlns:a16="http://schemas.microsoft.com/office/drawing/2014/main" id="{D2A1AB4A-E6FE-4306-A616-FBE96F52BFF2}"/>
                  </a:ext>
                </a:extLst>
              </p:cNvPr>
              <p:cNvSpPr>
                <a:spLocks/>
              </p:cNvSpPr>
              <p:nvPr/>
            </p:nvSpPr>
            <p:spPr bwMode="auto">
              <a:xfrm>
                <a:off x="4996" y="1951"/>
                <a:ext cx="31" cy="24"/>
              </a:xfrm>
              <a:custGeom>
                <a:avLst/>
                <a:gdLst>
                  <a:gd name="T0" fmla="*/ 2 w 31"/>
                  <a:gd name="T1" fmla="*/ 2 h 24"/>
                  <a:gd name="T2" fmla="*/ 0 w 31"/>
                  <a:gd name="T3" fmla="*/ 5 h 24"/>
                  <a:gd name="T4" fmla="*/ 4 w 31"/>
                  <a:gd name="T5" fmla="*/ 8 h 24"/>
                  <a:gd name="T6" fmla="*/ 2 w 31"/>
                  <a:gd name="T7" fmla="*/ 10 h 24"/>
                  <a:gd name="T8" fmla="*/ 5 w 31"/>
                  <a:gd name="T9" fmla="*/ 16 h 24"/>
                  <a:gd name="T10" fmla="*/ 5 w 31"/>
                  <a:gd name="T11" fmla="*/ 16 h 24"/>
                  <a:gd name="T12" fmla="*/ 6 w 31"/>
                  <a:gd name="T13" fmla="*/ 20 h 24"/>
                  <a:gd name="T14" fmla="*/ 10 w 31"/>
                  <a:gd name="T15" fmla="*/ 23 h 24"/>
                  <a:gd name="T16" fmla="*/ 16 w 31"/>
                  <a:gd name="T17" fmla="*/ 23 h 24"/>
                  <a:gd name="T18" fmla="*/ 16 w 31"/>
                  <a:gd name="T19" fmla="*/ 23 h 24"/>
                  <a:gd name="T20" fmla="*/ 21 w 31"/>
                  <a:gd name="T21" fmla="*/ 21 h 24"/>
                  <a:gd name="T22" fmla="*/ 23 w 31"/>
                  <a:gd name="T23" fmla="*/ 20 h 24"/>
                  <a:gd name="T24" fmla="*/ 27 w 31"/>
                  <a:gd name="T25" fmla="*/ 21 h 24"/>
                  <a:gd name="T26" fmla="*/ 30 w 31"/>
                  <a:gd name="T27" fmla="*/ 16 h 24"/>
                  <a:gd name="T28" fmla="*/ 27 w 31"/>
                  <a:gd name="T29" fmla="*/ 14 h 24"/>
                  <a:gd name="T30" fmla="*/ 28 w 31"/>
                  <a:gd name="T31" fmla="*/ 12 h 24"/>
                  <a:gd name="T32" fmla="*/ 25 w 31"/>
                  <a:gd name="T33" fmla="*/ 6 h 24"/>
                  <a:gd name="T34" fmla="*/ 25 w 31"/>
                  <a:gd name="T35" fmla="*/ 6 h 24"/>
                  <a:gd name="T36" fmla="*/ 21 w 31"/>
                  <a:gd name="T37" fmla="*/ 4 h 24"/>
                  <a:gd name="T38" fmla="*/ 17 w 31"/>
                  <a:gd name="T39" fmla="*/ 2 h 24"/>
                  <a:gd name="T40" fmla="*/ 15 w 31"/>
                  <a:gd name="T41" fmla="*/ 0 h 24"/>
                  <a:gd name="T42" fmla="*/ 15 w 31"/>
                  <a:gd name="T43" fmla="*/ 0 h 24"/>
                  <a:gd name="T44" fmla="*/ 9 w 31"/>
                  <a:gd name="T45" fmla="*/ 0 h 24"/>
                  <a:gd name="T46" fmla="*/ 6 w 31"/>
                  <a:gd name="T47" fmla="*/ 2 h 24"/>
                  <a:gd name="T48" fmla="*/ 4 w 31"/>
                  <a:gd name="T49" fmla="*/ 0 h 24"/>
                  <a:gd name="T50" fmla="*/ 2 w 31"/>
                  <a:gd name="T51" fmla="*/ 2 h 2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1"/>
                  <a:gd name="T79" fmla="*/ 0 h 24"/>
                  <a:gd name="T80" fmla="*/ 31 w 31"/>
                  <a:gd name="T81" fmla="*/ 24 h 2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1" h="24">
                    <a:moveTo>
                      <a:pt x="2" y="2"/>
                    </a:moveTo>
                    <a:lnTo>
                      <a:pt x="0" y="5"/>
                    </a:lnTo>
                    <a:lnTo>
                      <a:pt x="4" y="8"/>
                    </a:lnTo>
                    <a:lnTo>
                      <a:pt x="2" y="10"/>
                    </a:lnTo>
                    <a:lnTo>
                      <a:pt x="5" y="16"/>
                    </a:lnTo>
                    <a:lnTo>
                      <a:pt x="6" y="20"/>
                    </a:lnTo>
                    <a:lnTo>
                      <a:pt x="10" y="23"/>
                    </a:lnTo>
                    <a:lnTo>
                      <a:pt x="16" y="23"/>
                    </a:lnTo>
                    <a:lnTo>
                      <a:pt x="21" y="21"/>
                    </a:lnTo>
                    <a:lnTo>
                      <a:pt x="23" y="20"/>
                    </a:lnTo>
                    <a:lnTo>
                      <a:pt x="27" y="21"/>
                    </a:lnTo>
                    <a:lnTo>
                      <a:pt x="30" y="16"/>
                    </a:lnTo>
                    <a:lnTo>
                      <a:pt x="27" y="14"/>
                    </a:lnTo>
                    <a:lnTo>
                      <a:pt x="28" y="12"/>
                    </a:lnTo>
                    <a:lnTo>
                      <a:pt x="25" y="6"/>
                    </a:lnTo>
                    <a:lnTo>
                      <a:pt x="21" y="4"/>
                    </a:lnTo>
                    <a:lnTo>
                      <a:pt x="17" y="2"/>
                    </a:lnTo>
                    <a:lnTo>
                      <a:pt x="15" y="0"/>
                    </a:lnTo>
                    <a:lnTo>
                      <a:pt x="9" y="0"/>
                    </a:lnTo>
                    <a:lnTo>
                      <a:pt x="6" y="2"/>
                    </a:lnTo>
                    <a:lnTo>
                      <a:pt x="4" y="0"/>
                    </a:lnTo>
                    <a:lnTo>
                      <a:pt x="2" y="2"/>
                    </a:lnTo>
                  </a:path>
                </a:pathLst>
              </a:custGeom>
              <a:solidFill>
                <a:srgbClr val="E6E6E6"/>
              </a:solidFill>
              <a:ln w="12700" cap="rnd" cmpd="sng">
                <a:solidFill>
                  <a:schemeClr val="tx1"/>
                </a:solidFill>
                <a:prstDash val="solid"/>
                <a:round/>
                <a:headEnd/>
                <a:tailEnd/>
              </a:ln>
            </p:spPr>
            <p:txBody>
              <a:bodyPr/>
              <a:lstStyle/>
              <a:p>
                <a:endParaRPr lang="en-AU"/>
              </a:p>
            </p:txBody>
          </p:sp>
          <p:sp>
            <p:nvSpPr>
              <p:cNvPr id="244" name="Line 161">
                <a:extLst>
                  <a:ext uri="{FF2B5EF4-FFF2-40B4-BE49-F238E27FC236}">
                    <a16:creationId xmlns:a16="http://schemas.microsoft.com/office/drawing/2014/main" id="{3C0AED46-FB8B-4A2F-BA84-653C45FB8B7E}"/>
                  </a:ext>
                </a:extLst>
              </p:cNvPr>
              <p:cNvSpPr>
                <a:spLocks noChangeShapeType="1"/>
              </p:cNvSpPr>
              <p:nvPr/>
            </p:nvSpPr>
            <p:spPr bwMode="auto">
              <a:xfrm>
                <a:off x="4973" y="1915"/>
                <a:ext cx="17" cy="1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45" name="Line 162">
                <a:extLst>
                  <a:ext uri="{FF2B5EF4-FFF2-40B4-BE49-F238E27FC236}">
                    <a16:creationId xmlns:a16="http://schemas.microsoft.com/office/drawing/2014/main" id="{E317CF10-A0B3-4B82-A8F4-04EDF3773083}"/>
                  </a:ext>
                </a:extLst>
              </p:cNvPr>
              <p:cNvSpPr>
                <a:spLocks noChangeShapeType="1"/>
              </p:cNvSpPr>
              <p:nvPr/>
            </p:nvSpPr>
            <p:spPr bwMode="auto">
              <a:xfrm>
                <a:off x="4977" y="1914"/>
                <a:ext cx="14" cy="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46" name="Freeform 163">
                <a:extLst>
                  <a:ext uri="{FF2B5EF4-FFF2-40B4-BE49-F238E27FC236}">
                    <a16:creationId xmlns:a16="http://schemas.microsoft.com/office/drawing/2014/main" id="{6E2878C3-2529-4510-A75B-3E5EDE4E3768}"/>
                  </a:ext>
                </a:extLst>
              </p:cNvPr>
              <p:cNvSpPr>
                <a:spLocks/>
              </p:cNvSpPr>
              <p:nvPr/>
            </p:nvSpPr>
            <p:spPr bwMode="auto">
              <a:xfrm>
                <a:off x="4966" y="1914"/>
                <a:ext cx="36" cy="33"/>
              </a:xfrm>
              <a:custGeom>
                <a:avLst/>
                <a:gdLst>
                  <a:gd name="T0" fmla="*/ 17 w 36"/>
                  <a:gd name="T1" fmla="*/ 30 h 33"/>
                  <a:gd name="T2" fmla="*/ 17 w 36"/>
                  <a:gd name="T3" fmla="*/ 30 h 33"/>
                  <a:gd name="T4" fmla="*/ 17 w 36"/>
                  <a:gd name="T5" fmla="*/ 30 h 33"/>
                  <a:gd name="T6" fmla="*/ 26 w 36"/>
                  <a:gd name="T7" fmla="*/ 32 h 33"/>
                  <a:gd name="T8" fmla="*/ 35 w 36"/>
                  <a:gd name="T9" fmla="*/ 18 h 33"/>
                  <a:gd name="T10" fmla="*/ 29 w 36"/>
                  <a:gd name="T11" fmla="*/ 11 h 33"/>
                  <a:gd name="T12" fmla="*/ 29 w 36"/>
                  <a:gd name="T13" fmla="*/ 11 h 33"/>
                  <a:gd name="T14" fmla="*/ 21 w 36"/>
                  <a:gd name="T15" fmla="*/ 6 h 33"/>
                  <a:gd name="T16" fmla="*/ 21 w 36"/>
                  <a:gd name="T17" fmla="*/ 6 h 33"/>
                  <a:gd name="T18" fmla="*/ 14 w 36"/>
                  <a:gd name="T19" fmla="*/ 1 h 33"/>
                  <a:gd name="T20" fmla="*/ 5 w 36"/>
                  <a:gd name="T21" fmla="*/ 0 h 33"/>
                  <a:gd name="T22" fmla="*/ 4 w 36"/>
                  <a:gd name="T23" fmla="*/ 4 h 33"/>
                  <a:gd name="T24" fmla="*/ 4 w 36"/>
                  <a:gd name="T25" fmla="*/ 4 h 33"/>
                  <a:gd name="T26" fmla="*/ 1 w 36"/>
                  <a:gd name="T27" fmla="*/ 6 h 33"/>
                  <a:gd name="T28" fmla="*/ 0 w 36"/>
                  <a:gd name="T29" fmla="*/ 9 h 33"/>
                  <a:gd name="T30" fmla="*/ 0 w 36"/>
                  <a:gd name="T31" fmla="*/ 9 h 33"/>
                  <a:gd name="T32" fmla="*/ 4 w 36"/>
                  <a:gd name="T33" fmla="*/ 20 h 33"/>
                  <a:gd name="T34" fmla="*/ 10 w 36"/>
                  <a:gd name="T35" fmla="*/ 25 h 33"/>
                  <a:gd name="T36" fmla="*/ 10 w 36"/>
                  <a:gd name="T37" fmla="*/ 25 h 33"/>
                  <a:gd name="T38" fmla="*/ 17 w 36"/>
                  <a:gd name="T39" fmla="*/ 30 h 3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
                  <a:gd name="T61" fmla="*/ 0 h 33"/>
                  <a:gd name="T62" fmla="*/ 36 w 36"/>
                  <a:gd name="T63" fmla="*/ 33 h 3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 h="33">
                    <a:moveTo>
                      <a:pt x="17" y="30"/>
                    </a:moveTo>
                    <a:lnTo>
                      <a:pt x="17" y="30"/>
                    </a:lnTo>
                    <a:lnTo>
                      <a:pt x="26" y="32"/>
                    </a:lnTo>
                    <a:lnTo>
                      <a:pt x="35" y="18"/>
                    </a:lnTo>
                    <a:lnTo>
                      <a:pt x="29" y="11"/>
                    </a:lnTo>
                    <a:lnTo>
                      <a:pt x="21" y="6"/>
                    </a:lnTo>
                    <a:lnTo>
                      <a:pt x="14" y="1"/>
                    </a:lnTo>
                    <a:lnTo>
                      <a:pt x="5" y="0"/>
                    </a:lnTo>
                    <a:lnTo>
                      <a:pt x="4" y="4"/>
                    </a:lnTo>
                    <a:lnTo>
                      <a:pt x="1" y="6"/>
                    </a:lnTo>
                    <a:lnTo>
                      <a:pt x="0" y="9"/>
                    </a:lnTo>
                    <a:lnTo>
                      <a:pt x="4" y="20"/>
                    </a:lnTo>
                    <a:lnTo>
                      <a:pt x="10" y="25"/>
                    </a:lnTo>
                    <a:lnTo>
                      <a:pt x="17" y="30"/>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47" name="Freeform 164">
                <a:extLst>
                  <a:ext uri="{FF2B5EF4-FFF2-40B4-BE49-F238E27FC236}">
                    <a16:creationId xmlns:a16="http://schemas.microsoft.com/office/drawing/2014/main" id="{D24001B2-932F-4325-AF9F-38D623302E3D}"/>
                  </a:ext>
                </a:extLst>
              </p:cNvPr>
              <p:cNvSpPr>
                <a:spLocks/>
              </p:cNvSpPr>
              <p:nvPr/>
            </p:nvSpPr>
            <p:spPr bwMode="auto">
              <a:xfrm>
                <a:off x="4970" y="1911"/>
                <a:ext cx="30" cy="38"/>
              </a:xfrm>
              <a:custGeom>
                <a:avLst/>
                <a:gdLst>
                  <a:gd name="T0" fmla="*/ 5 w 30"/>
                  <a:gd name="T1" fmla="*/ 1 h 38"/>
                  <a:gd name="T2" fmla="*/ 29 w 30"/>
                  <a:gd name="T3" fmla="*/ 28 h 38"/>
                  <a:gd name="T4" fmla="*/ 22 w 30"/>
                  <a:gd name="T5" fmla="*/ 37 h 38"/>
                  <a:gd name="T6" fmla="*/ 0 w 30"/>
                  <a:gd name="T7" fmla="*/ 9 h 38"/>
                  <a:gd name="T8" fmla="*/ 6 w 30"/>
                  <a:gd name="T9" fmla="*/ 0 h 38"/>
                  <a:gd name="T10" fmla="*/ 5 w 30"/>
                  <a:gd name="T11" fmla="*/ 1 h 38"/>
                  <a:gd name="T12" fmla="*/ 0 60000 65536"/>
                  <a:gd name="T13" fmla="*/ 0 60000 65536"/>
                  <a:gd name="T14" fmla="*/ 0 60000 65536"/>
                  <a:gd name="T15" fmla="*/ 0 60000 65536"/>
                  <a:gd name="T16" fmla="*/ 0 60000 65536"/>
                  <a:gd name="T17" fmla="*/ 0 60000 65536"/>
                  <a:gd name="T18" fmla="*/ 0 w 30"/>
                  <a:gd name="T19" fmla="*/ 0 h 38"/>
                  <a:gd name="T20" fmla="*/ 30 w 30"/>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30" h="38">
                    <a:moveTo>
                      <a:pt x="5" y="1"/>
                    </a:moveTo>
                    <a:lnTo>
                      <a:pt x="29" y="28"/>
                    </a:lnTo>
                    <a:lnTo>
                      <a:pt x="22" y="37"/>
                    </a:lnTo>
                    <a:lnTo>
                      <a:pt x="0" y="9"/>
                    </a:lnTo>
                    <a:lnTo>
                      <a:pt x="6" y="0"/>
                    </a:lnTo>
                    <a:lnTo>
                      <a:pt x="5" y="1"/>
                    </a:lnTo>
                  </a:path>
                </a:pathLst>
              </a:custGeom>
              <a:solidFill>
                <a:srgbClr val="000000"/>
              </a:solidFill>
              <a:ln w="12700" cap="rnd" cmpd="sng">
                <a:solidFill>
                  <a:schemeClr val="tx1"/>
                </a:solidFill>
                <a:prstDash val="solid"/>
                <a:round/>
                <a:headEnd/>
                <a:tailEnd/>
              </a:ln>
            </p:spPr>
            <p:txBody>
              <a:bodyPr/>
              <a:lstStyle/>
              <a:p>
                <a:endParaRPr lang="en-AU"/>
              </a:p>
            </p:txBody>
          </p:sp>
          <p:sp>
            <p:nvSpPr>
              <p:cNvPr id="248" name="Freeform 165">
                <a:extLst>
                  <a:ext uri="{FF2B5EF4-FFF2-40B4-BE49-F238E27FC236}">
                    <a16:creationId xmlns:a16="http://schemas.microsoft.com/office/drawing/2014/main" id="{2AC35059-76DF-42DF-86C4-8719F929CA43}"/>
                  </a:ext>
                </a:extLst>
              </p:cNvPr>
              <p:cNvSpPr>
                <a:spLocks/>
              </p:cNvSpPr>
              <p:nvPr/>
            </p:nvSpPr>
            <p:spPr bwMode="auto">
              <a:xfrm>
                <a:off x="4980" y="1931"/>
                <a:ext cx="36" cy="31"/>
              </a:xfrm>
              <a:custGeom>
                <a:avLst/>
                <a:gdLst>
                  <a:gd name="T0" fmla="*/ 2 w 36"/>
                  <a:gd name="T1" fmla="*/ 2 h 31"/>
                  <a:gd name="T2" fmla="*/ 1 w 36"/>
                  <a:gd name="T3" fmla="*/ 5 h 31"/>
                  <a:gd name="T4" fmla="*/ 1 w 36"/>
                  <a:gd name="T5" fmla="*/ 5 h 31"/>
                  <a:gd name="T6" fmla="*/ 0 w 36"/>
                  <a:gd name="T7" fmla="*/ 8 h 31"/>
                  <a:gd name="T8" fmla="*/ 1 w 36"/>
                  <a:gd name="T9" fmla="*/ 17 h 31"/>
                  <a:gd name="T10" fmla="*/ 6 w 36"/>
                  <a:gd name="T11" fmla="*/ 20 h 31"/>
                  <a:gd name="T12" fmla="*/ 6 w 36"/>
                  <a:gd name="T13" fmla="*/ 20 h 31"/>
                  <a:gd name="T14" fmla="*/ 12 w 36"/>
                  <a:gd name="T15" fmla="*/ 24 h 31"/>
                  <a:gd name="T16" fmla="*/ 16 w 36"/>
                  <a:gd name="T17" fmla="*/ 27 h 31"/>
                  <a:gd name="T18" fmla="*/ 21 w 36"/>
                  <a:gd name="T19" fmla="*/ 30 h 31"/>
                  <a:gd name="T20" fmla="*/ 29 w 36"/>
                  <a:gd name="T21" fmla="*/ 27 h 31"/>
                  <a:gd name="T22" fmla="*/ 30 w 36"/>
                  <a:gd name="T23" fmla="*/ 24 h 31"/>
                  <a:gd name="T24" fmla="*/ 30 w 36"/>
                  <a:gd name="T25" fmla="*/ 24 h 31"/>
                  <a:gd name="T26" fmla="*/ 33 w 36"/>
                  <a:gd name="T27" fmla="*/ 21 h 31"/>
                  <a:gd name="T28" fmla="*/ 35 w 36"/>
                  <a:gd name="T29" fmla="*/ 20 h 31"/>
                  <a:gd name="T30" fmla="*/ 35 w 36"/>
                  <a:gd name="T31" fmla="*/ 20 h 31"/>
                  <a:gd name="T32" fmla="*/ 30 w 36"/>
                  <a:gd name="T33" fmla="*/ 12 h 31"/>
                  <a:gd name="T34" fmla="*/ 25 w 36"/>
                  <a:gd name="T35" fmla="*/ 10 h 31"/>
                  <a:gd name="T36" fmla="*/ 22 w 36"/>
                  <a:gd name="T37" fmla="*/ 4 h 31"/>
                  <a:gd name="T38" fmla="*/ 17 w 36"/>
                  <a:gd name="T39" fmla="*/ 1 h 31"/>
                  <a:gd name="T40" fmla="*/ 16 w 36"/>
                  <a:gd name="T41" fmla="*/ 4 h 31"/>
                  <a:gd name="T42" fmla="*/ 10 w 36"/>
                  <a:gd name="T43" fmla="*/ 0 h 31"/>
                  <a:gd name="T44" fmla="*/ 4 w 36"/>
                  <a:gd name="T45" fmla="*/ 0 h 31"/>
                  <a:gd name="T46" fmla="*/ 4 w 36"/>
                  <a:gd name="T47" fmla="*/ 0 h 31"/>
                  <a:gd name="T48" fmla="*/ 2 w 36"/>
                  <a:gd name="T49" fmla="*/ 2 h 31"/>
                  <a:gd name="T50" fmla="*/ 2 w 36"/>
                  <a:gd name="T51" fmla="*/ 2 h 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6"/>
                  <a:gd name="T79" fmla="*/ 0 h 31"/>
                  <a:gd name="T80" fmla="*/ 36 w 36"/>
                  <a:gd name="T81" fmla="*/ 31 h 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6" h="31">
                    <a:moveTo>
                      <a:pt x="2" y="2"/>
                    </a:moveTo>
                    <a:lnTo>
                      <a:pt x="1" y="5"/>
                    </a:lnTo>
                    <a:lnTo>
                      <a:pt x="0" y="8"/>
                    </a:lnTo>
                    <a:lnTo>
                      <a:pt x="1" y="17"/>
                    </a:lnTo>
                    <a:lnTo>
                      <a:pt x="6" y="20"/>
                    </a:lnTo>
                    <a:lnTo>
                      <a:pt x="12" y="24"/>
                    </a:lnTo>
                    <a:lnTo>
                      <a:pt x="16" y="27"/>
                    </a:lnTo>
                    <a:lnTo>
                      <a:pt x="21" y="30"/>
                    </a:lnTo>
                    <a:lnTo>
                      <a:pt x="29" y="27"/>
                    </a:lnTo>
                    <a:lnTo>
                      <a:pt x="30" y="24"/>
                    </a:lnTo>
                    <a:lnTo>
                      <a:pt x="33" y="21"/>
                    </a:lnTo>
                    <a:lnTo>
                      <a:pt x="35" y="20"/>
                    </a:lnTo>
                    <a:lnTo>
                      <a:pt x="30" y="12"/>
                    </a:lnTo>
                    <a:lnTo>
                      <a:pt x="25" y="10"/>
                    </a:lnTo>
                    <a:lnTo>
                      <a:pt x="22" y="4"/>
                    </a:lnTo>
                    <a:lnTo>
                      <a:pt x="17" y="1"/>
                    </a:lnTo>
                    <a:lnTo>
                      <a:pt x="16" y="4"/>
                    </a:lnTo>
                    <a:lnTo>
                      <a:pt x="10" y="0"/>
                    </a:lnTo>
                    <a:lnTo>
                      <a:pt x="4" y="0"/>
                    </a:lnTo>
                    <a:lnTo>
                      <a:pt x="2" y="2"/>
                    </a:lnTo>
                  </a:path>
                </a:pathLst>
              </a:custGeom>
              <a:solidFill>
                <a:srgbClr val="E6E6E6"/>
              </a:solidFill>
              <a:ln w="12700" cap="rnd" cmpd="sng">
                <a:solidFill>
                  <a:schemeClr val="tx1"/>
                </a:solidFill>
                <a:prstDash val="solid"/>
                <a:round/>
                <a:headEnd/>
                <a:tailEnd/>
              </a:ln>
            </p:spPr>
            <p:txBody>
              <a:bodyPr/>
              <a:lstStyle/>
              <a:p>
                <a:endParaRPr lang="en-AU"/>
              </a:p>
            </p:txBody>
          </p:sp>
        </p:grpSp>
        <p:grpSp>
          <p:nvGrpSpPr>
            <p:cNvPr id="11" name="Group 166">
              <a:extLst>
                <a:ext uri="{FF2B5EF4-FFF2-40B4-BE49-F238E27FC236}">
                  <a16:creationId xmlns:a16="http://schemas.microsoft.com/office/drawing/2014/main" id="{6182815C-92A1-442D-B87A-7B81367B7891}"/>
                </a:ext>
              </a:extLst>
            </p:cNvPr>
            <p:cNvGrpSpPr>
              <a:grpSpLocks/>
            </p:cNvGrpSpPr>
            <p:nvPr/>
          </p:nvGrpSpPr>
          <p:grpSpPr bwMode="auto">
            <a:xfrm>
              <a:off x="4970463" y="1925638"/>
              <a:ext cx="673100" cy="174625"/>
              <a:chOff x="3395" y="1140"/>
              <a:chExt cx="438" cy="145"/>
            </a:xfrm>
          </p:grpSpPr>
          <p:sp>
            <p:nvSpPr>
              <p:cNvPr id="99" name="Freeform 167">
                <a:extLst>
                  <a:ext uri="{FF2B5EF4-FFF2-40B4-BE49-F238E27FC236}">
                    <a16:creationId xmlns:a16="http://schemas.microsoft.com/office/drawing/2014/main" id="{29E2F6F3-B1C0-4737-8CC5-8BC75D9CA1A1}"/>
                  </a:ext>
                </a:extLst>
              </p:cNvPr>
              <p:cNvSpPr>
                <a:spLocks/>
              </p:cNvSpPr>
              <p:nvPr/>
            </p:nvSpPr>
            <p:spPr bwMode="auto">
              <a:xfrm>
                <a:off x="3715" y="1151"/>
                <a:ext cx="118" cy="128"/>
              </a:xfrm>
              <a:custGeom>
                <a:avLst/>
                <a:gdLst>
                  <a:gd name="T0" fmla="*/ 117 w 118"/>
                  <a:gd name="T1" fmla="*/ 120 h 127"/>
                  <a:gd name="T2" fmla="*/ 117 w 118"/>
                  <a:gd name="T3" fmla="*/ 5 h 127"/>
                  <a:gd name="T4" fmla="*/ 0 w 118"/>
                  <a:gd name="T5" fmla="*/ 0 h 127"/>
                  <a:gd name="T6" fmla="*/ 0 w 118"/>
                  <a:gd name="T7" fmla="*/ 126 h 127"/>
                  <a:gd name="T8" fmla="*/ 117 w 118"/>
                  <a:gd name="T9" fmla="*/ 120 h 127"/>
                </a:gdLst>
                <a:ahLst/>
                <a:cxnLst>
                  <a:cxn ang="0">
                    <a:pos x="T0" y="T1"/>
                  </a:cxn>
                  <a:cxn ang="0">
                    <a:pos x="T2" y="T3"/>
                  </a:cxn>
                  <a:cxn ang="0">
                    <a:pos x="T4" y="T5"/>
                  </a:cxn>
                  <a:cxn ang="0">
                    <a:pos x="T6" y="T7"/>
                  </a:cxn>
                  <a:cxn ang="0">
                    <a:pos x="T8" y="T9"/>
                  </a:cxn>
                </a:cxnLst>
                <a:rect l="0" t="0" r="r" b="b"/>
                <a:pathLst>
                  <a:path w="118" h="127">
                    <a:moveTo>
                      <a:pt x="117" y="120"/>
                    </a:moveTo>
                    <a:lnTo>
                      <a:pt x="117" y="5"/>
                    </a:lnTo>
                    <a:lnTo>
                      <a:pt x="0" y="0"/>
                    </a:lnTo>
                    <a:lnTo>
                      <a:pt x="0" y="126"/>
                    </a:lnTo>
                    <a:lnTo>
                      <a:pt x="117" y="120"/>
                    </a:lnTo>
                  </a:path>
                </a:pathLst>
              </a:custGeom>
              <a:gradFill rotWithShape="0">
                <a:gsLst>
                  <a:gs pos="0">
                    <a:schemeClr val="bg1"/>
                  </a:gs>
                  <a:gs pos="100000">
                    <a:schemeClr val="bg1">
                      <a:gamma/>
                      <a:shade val="89804"/>
                      <a:invGamma/>
                    </a:schemeClr>
                  </a:gs>
                </a:gsLst>
                <a:lin ang="5400000" scaled="1"/>
              </a:gradFill>
              <a:ln w="12700" cap="rnd" cmpd="sng">
                <a:solidFill>
                  <a:schemeClr val="tx1"/>
                </a:solidFill>
                <a:prstDash val="solid"/>
                <a:round/>
                <a:headEnd/>
                <a:tailEnd/>
              </a:ln>
              <a:effectLst/>
            </p:spPr>
            <p:txBody>
              <a:bodyPr/>
              <a:lstStyle/>
              <a:p>
                <a:pPr>
                  <a:defRPr/>
                </a:pPr>
                <a:endParaRPr lang="en-AU"/>
              </a:p>
            </p:txBody>
          </p:sp>
          <p:sp>
            <p:nvSpPr>
              <p:cNvPr id="100" name="Freeform 168">
                <a:extLst>
                  <a:ext uri="{FF2B5EF4-FFF2-40B4-BE49-F238E27FC236}">
                    <a16:creationId xmlns:a16="http://schemas.microsoft.com/office/drawing/2014/main" id="{9CCE7954-CACE-4420-8710-17B7A6D6DE43}"/>
                  </a:ext>
                </a:extLst>
              </p:cNvPr>
              <p:cNvSpPr>
                <a:spLocks/>
              </p:cNvSpPr>
              <p:nvPr/>
            </p:nvSpPr>
            <p:spPr bwMode="auto">
              <a:xfrm>
                <a:off x="3542" y="1168"/>
                <a:ext cx="130" cy="86"/>
              </a:xfrm>
              <a:custGeom>
                <a:avLst/>
                <a:gdLst>
                  <a:gd name="T0" fmla="*/ 25 w 130"/>
                  <a:gd name="T1" fmla="*/ 0 h 86"/>
                  <a:gd name="T2" fmla="*/ 102 w 130"/>
                  <a:gd name="T3" fmla="*/ 0 h 86"/>
                  <a:gd name="T4" fmla="*/ 129 w 130"/>
                  <a:gd name="T5" fmla="*/ 12 h 86"/>
                  <a:gd name="T6" fmla="*/ 129 w 130"/>
                  <a:gd name="T7" fmla="*/ 72 h 86"/>
                  <a:gd name="T8" fmla="*/ 102 w 130"/>
                  <a:gd name="T9" fmla="*/ 85 h 86"/>
                  <a:gd name="T10" fmla="*/ 25 w 130"/>
                  <a:gd name="T11" fmla="*/ 85 h 86"/>
                  <a:gd name="T12" fmla="*/ 0 w 130"/>
                  <a:gd name="T13" fmla="*/ 72 h 86"/>
                  <a:gd name="T14" fmla="*/ 0 w 130"/>
                  <a:gd name="T15" fmla="*/ 12 h 86"/>
                  <a:gd name="T16" fmla="*/ 25 w 130"/>
                  <a:gd name="T17" fmla="*/ 0 h 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0"/>
                  <a:gd name="T28" fmla="*/ 0 h 86"/>
                  <a:gd name="T29" fmla="*/ 130 w 130"/>
                  <a:gd name="T30" fmla="*/ 86 h 8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0" h="86">
                    <a:moveTo>
                      <a:pt x="25" y="0"/>
                    </a:moveTo>
                    <a:lnTo>
                      <a:pt x="102" y="0"/>
                    </a:lnTo>
                    <a:lnTo>
                      <a:pt x="129" y="12"/>
                    </a:lnTo>
                    <a:lnTo>
                      <a:pt x="129" y="72"/>
                    </a:lnTo>
                    <a:lnTo>
                      <a:pt x="102" y="85"/>
                    </a:lnTo>
                    <a:lnTo>
                      <a:pt x="25" y="85"/>
                    </a:lnTo>
                    <a:lnTo>
                      <a:pt x="0" y="72"/>
                    </a:lnTo>
                    <a:lnTo>
                      <a:pt x="0" y="12"/>
                    </a:lnTo>
                    <a:lnTo>
                      <a:pt x="25" y="0"/>
                    </a:lnTo>
                  </a:path>
                </a:pathLst>
              </a:custGeom>
              <a:solidFill>
                <a:schemeClr val="bg1"/>
              </a:solidFill>
              <a:ln w="12700" cap="rnd" cmpd="sng">
                <a:solidFill>
                  <a:schemeClr val="tx1"/>
                </a:solidFill>
                <a:prstDash val="solid"/>
                <a:round/>
                <a:headEnd/>
                <a:tailEnd/>
              </a:ln>
            </p:spPr>
            <p:txBody>
              <a:bodyPr/>
              <a:lstStyle/>
              <a:p>
                <a:endParaRPr lang="en-AU"/>
              </a:p>
            </p:txBody>
          </p:sp>
          <p:sp>
            <p:nvSpPr>
              <p:cNvPr id="101" name="Freeform 169">
                <a:extLst>
                  <a:ext uri="{FF2B5EF4-FFF2-40B4-BE49-F238E27FC236}">
                    <a16:creationId xmlns:a16="http://schemas.microsoft.com/office/drawing/2014/main" id="{4033A178-2DA3-4D21-BF25-31F2F5AEB8C3}"/>
                  </a:ext>
                </a:extLst>
              </p:cNvPr>
              <p:cNvSpPr>
                <a:spLocks/>
              </p:cNvSpPr>
              <p:nvPr/>
            </p:nvSpPr>
            <p:spPr bwMode="auto">
              <a:xfrm>
                <a:off x="3601" y="1177"/>
                <a:ext cx="127" cy="86"/>
              </a:xfrm>
              <a:custGeom>
                <a:avLst/>
                <a:gdLst>
                  <a:gd name="T0" fmla="*/ 25 w 127"/>
                  <a:gd name="T1" fmla="*/ 0 h 86"/>
                  <a:gd name="T2" fmla="*/ 101 w 127"/>
                  <a:gd name="T3" fmla="*/ 0 h 86"/>
                  <a:gd name="T4" fmla="*/ 126 w 127"/>
                  <a:gd name="T5" fmla="*/ 12 h 86"/>
                  <a:gd name="T6" fmla="*/ 126 w 127"/>
                  <a:gd name="T7" fmla="*/ 72 h 86"/>
                  <a:gd name="T8" fmla="*/ 101 w 127"/>
                  <a:gd name="T9" fmla="*/ 85 h 86"/>
                  <a:gd name="T10" fmla="*/ 25 w 127"/>
                  <a:gd name="T11" fmla="*/ 85 h 86"/>
                  <a:gd name="T12" fmla="*/ 0 w 127"/>
                  <a:gd name="T13" fmla="*/ 72 h 86"/>
                  <a:gd name="T14" fmla="*/ 0 w 127"/>
                  <a:gd name="T15" fmla="*/ 12 h 86"/>
                  <a:gd name="T16" fmla="*/ 25 w 127"/>
                  <a:gd name="T17" fmla="*/ 0 h 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7"/>
                  <a:gd name="T28" fmla="*/ 0 h 86"/>
                  <a:gd name="T29" fmla="*/ 127 w 127"/>
                  <a:gd name="T30" fmla="*/ 86 h 8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7" h="86">
                    <a:moveTo>
                      <a:pt x="25" y="0"/>
                    </a:moveTo>
                    <a:lnTo>
                      <a:pt x="101" y="0"/>
                    </a:lnTo>
                    <a:lnTo>
                      <a:pt x="126" y="12"/>
                    </a:lnTo>
                    <a:lnTo>
                      <a:pt x="126" y="72"/>
                    </a:lnTo>
                    <a:lnTo>
                      <a:pt x="101" y="85"/>
                    </a:lnTo>
                    <a:lnTo>
                      <a:pt x="25" y="85"/>
                    </a:lnTo>
                    <a:lnTo>
                      <a:pt x="0" y="72"/>
                    </a:lnTo>
                    <a:lnTo>
                      <a:pt x="0" y="12"/>
                    </a:lnTo>
                    <a:lnTo>
                      <a:pt x="25" y="0"/>
                    </a:lnTo>
                  </a:path>
                </a:pathLst>
              </a:custGeom>
              <a:solidFill>
                <a:schemeClr val="bg1"/>
              </a:solidFill>
              <a:ln w="12700" cap="rnd" cmpd="sng">
                <a:solidFill>
                  <a:schemeClr val="tx1"/>
                </a:solidFill>
                <a:prstDash val="solid"/>
                <a:round/>
                <a:headEnd/>
                <a:tailEnd/>
              </a:ln>
            </p:spPr>
            <p:txBody>
              <a:bodyPr/>
              <a:lstStyle/>
              <a:p>
                <a:endParaRPr lang="en-AU"/>
              </a:p>
            </p:txBody>
          </p:sp>
          <p:sp>
            <p:nvSpPr>
              <p:cNvPr id="102" name="Freeform 170">
                <a:extLst>
                  <a:ext uri="{FF2B5EF4-FFF2-40B4-BE49-F238E27FC236}">
                    <a16:creationId xmlns:a16="http://schemas.microsoft.com/office/drawing/2014/main" id="{DFB9845B-7D75-4EFB-9A05-1E1DBFAB0BE8}"/>
                  </a:ext>
                </a:extLst>
              </p:cNvPr>
              <p:cNvSpPr>
                <a:spLocks/>
              </p:cNvSpPr>
              <p:nvPr/>
            </p:nvSpPr>
            <p:spPr bwMode="auto">
              <a:xfrm>
                <a:off x="3572" y="1167"/>
                <a:ext cx="130" cy="24"/>
              </a:xfrm>
              <a:custGeom>
                <a:avLst/>
                <a:gdLst>
                  <a:gd name="T0" fmla="*/ 74 w 130"/>
                  <a:gd name="T1" fmla="*/ 0 h 24"/>
                  <a:gd name="T2" fmla="*/ 129 w 130"/>
                  <a:gd name="T3" fmla="*/ 23 h 24"/>
                  <a:gd name="T4" fmla="*/ 54 w 130"/>
                  <a:gd name="T5" fmla="*/ 23 h 24"/>
                  <a:gd name="T6" fmla="*/ 0 w 130"/>
                  <a:gd name="T7" fmla="*/ 0 h 24"/>
                  <a:gd name="T8" fmla="*/ 74 w 130"/>
                  <a:gd name="T9" fmla="*/ 0 h 24"/>
                  <a:gd name="T10" fmla="*/ 0 60000 65536"/>
                  <a:gd name="T11" fmla="*/ 0 60000 65536"/>
                  <a:gd name="T12" fmla="*/ 0 60000 65536"/>
                  <a:gd name="T13" fmla="*/ 0 60000 65536"/>
                  <a:gd name="T14" fmla="*/ 0 60000 65536"/>
                  <a:gd name="T15" fmla="*/ 0 w 130"/>
                  <a:gd name="T16" fmla="*/ 0 h 24"/>
                  <a:gd name="T17" fmla="*/ 130 w 130"/>
                  <a:gd name="T18" fmla="*/ 24 h 24"/>
                </a:gdLst>
                <a:ahLst/>
                <a:cxnLst>
                  <a:cxn ang="T10">
                    <a:pos x="T0" y="T1"/>
                  </a:cxn>
                  <a:cxn ang="T11">
                    <a:pos x="T2" y="T3"/>
                  </a:cxn>
                  <a:cxn ang="T12">
                    <a:pos x="T4" y="T5"/>
                  </a:cxn>
                  <a:cxn ang="T13">
                    <a:pos x="T6" y="T7"/>
                  </a:cxn>
                  <a:cxn ang="T14">
                    <a:pos x="T8" y="T9"/>
                  </a:cxn>
                </a:cxnLst>
                <a:rect l="T15" t="T16" r="T17" b="T18"/>
                <a:pathLst>
                  <a:path w="130" h="24">
                    <a:moveTo>
                      <a:pt x="74" y="0"/>
                    </a:moveTo>
                    <a:lnTo>
                      <a:pt x="129" y="23"/>
                    </a:lnTo>
                    <a:lnTo>
                      <a:pt x="54" y="23"/>
                    </a:lnTo>
                    <a:lnTo>
                      <a:pt x="0" y="0"/>
                    </a:lnTo>
                    <a:lnTo>
                      <a:pt x="74" y="0"/>
                    </a:lnTo>
                  </a:path>
                </a:pathLst>
              </a:custGeom>
              <a:solidFill>
                <a:srgbClr val="D9D9D9"/>
              </a:solidFill>
              <a:ln w="12700" cap="rnd" cmpd="sng">
                <a:solidFill>
                  <a:schemeClr val="tx1"/>
                </a:solidFill>
                <a:prstDash val="solid"/>
                <a:round/>
                <a:headEnd/>
                <a:tailEnd/>
              </a:ln>
            </p:spPr>
            <p:txBody>
              <a:bodyPr/>
              <a:lstStyle/>
              <a:p>
                <a:endParaRPr lang="en-AU"/>
              </a:p>
            </p:txBody>
          </p:sp>
          <p:sp>
            <p:nvSpPr>
              <p:cNvPr id="103" name="Freeform 171">
                <a:extLst>
                  <a:ext uri="{FF2B5EF4-FFF2-40B4-BE49-F238E27FC236}">
                    <a16:creationId xmlns:a16="http://schemas.microsoft.com/office/drawing/2014/main" id="{082817F2-95CF-490E-9E5E-A1775D84581E}"/>
                  </a:ext>
                </a:extLst>
              </p:cNvPr>
              <p:cNvSpPr>
                <a:spLocks/>
              </p:cNvSpPr>
              <p:nvPr/>
            </p:nvSpPr>
            <p:spPr bwMode="auto">
              <a:xfrm>
                <a:off x="3545" y="1241"/>
                <a:ext cx="80" cy="24"/>
              </a:xfrm>
              <a:custGeom>
                <a:avLst/>
                <a:gdLst>
                  <a:gd name="T0" fmla="*/ 0 w 80"/>
                  <a:gd name="T1" fmla="*/ 0 h 24"/>
                  <a:gd name="T2" fmla="*/ 53 w 80"/>
                  <a:gd name="T3" fmla="*/ 8 h 24"/>
                  <a:gd name="T4" fmla="*/ 79 w 80"/>
                  <a:gd name="T5" fmla="*/ 23 h 24"/>
                  <a:gd name="T6" fmla="*/ 24 w 80"/>
                  <a:gd name="T7" fmla="*/ 14 h 24"/>
                  <a:gd name="T8" fmla="*/ 0 w 80"/>
                  <a:gd name="T9" fmla="*/ 0 h 24"/>
                  <a:gd name="T10" fmla="*/ 0 60000 65536"/>
                  <a:gd name="T11" fmla="*/ 0 60000 65536"/>
                  <a:gd name="T12" fmla="*/ 0 60000 65536"/>
                  <a:gd name="T13" fmla="*/ 0 60000 65536"/>
                  <a:gd name="T14" fmla="*/ 0 60000 65536"/>
                  <a:gd name="T15" fmla="*/ 0 w 80"/>
                  <a:gd name="T16" fmla="*/ 0 h 24"/>
                  <a:gd name="T17" fmla="*/ 80 w 80"/>
                  <a:gd name="T18" fmla="*/ 24 h 24"/>
                </a:gdLst>
                <a:ahLst/>
                <a:cxnLst>
                  <a:cxn ang="T10">
                    <a:pos x="T0" y="T1"/>
                  </a:cxn>
                  <a:cxn ang="T11">
                    <a:pos x="T2" y="T3"/>
                  </a:cxn>
                  <a:cxn ang="T12">
                    <a:pos x="T4" y="T5"/>
                  </a:cxn>
                  <a:cxn ang="T13">
                    <a:pos x="T6" y="T7"/>
                  </a:cxn>
                  <a:cxn ang="T14">
                    <a:pos x="T8" y="T9"/>
                  </a:cxn>
                </a:cxnLst>
                <a:rect l="T15" t="T16" r="T17" b="T18"/>
                <a:pathLst>
                  <a:path w="80" h="24">
                    <a:moveTo>
                      <a:pt x="0" y="0"/>
                    </a:moveTo>
                    <a:lnTo>
                      <a:pt x="53" y="8"/>
                    </a:lnTo>
                    <a:lnTo>
                      <a:pt x="79" y="23"/>
                    </a:lnTo>
                    <a:lnTo>
                      <a:pt x="24" y="14"/>
                    </a:lnTo>
                    <a:lnTo>
                      <a:pt x="0" y="0"/>
                    </a:lnTo>
                  </a:path>
                </a:pathLst>
              </a:custGeom>
              <a:solidFill>
                <a:srgbClr val="D9D9D9"/>
              </a:solidFill>
              <a:ln w="12700" cap="rnd" cmpd="sng">
                <a:solidFill>
                  <a:schemeClr val="tx1"/>
                </a:solidFill>
                <a:prstDash val="solid"/>
                <a:round/>
                <a:headEnd/>
                <a:tailEnd/>
              </a:ln>
            </p:spPr>
            <p:txBody>
              <a:bodyPr/>
              <a:lstStyle/>
              <a:p>
                <a:endParaRPr lang="en-AU"/>
              </a:p>
            </p:txBody>
          </p:sp>
          <p:sp>
            <p:nvSpPr>
              <p:cNvPr id="104" name="Line 172">
                <a:extLst>
                  <a:ext uri="{FF2B5EF4-FFF2-40B4-BE49-F238E27FC236}">
                    <a16:creationId xmlns:a16="http://schemas.microsoft.com/office/drawing/2014/main" id="{4215671E-B4A5-4974-A6CC-63624C24BAAC}"/>
                  </a:ext>
                </a:extLst>
              </p:cNvPr>
              <p:cNvSpPr>
                <a:spLocks noChangeShapeType="1"/>
              </p:cNvSpPr>
              <p:nvPr/>
            </p:nvSpPr>
            <p:spPr bwMode="auto">
              <a:xfrm>
                <a:off x="3545" y="1182"/>
                <a:ext cx="53" cy="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05" name="Oval 173">
                <a:extLst>
                  <a:ext uri="{FF2B5EF4-FFF2-40B4-BE49-F238E27FC236}">
                    <a16:creationId xmlns:a16="http://schemas.microsoft.com/office/drawing/2014/main" id="{89D035D4-7307-4EB7-AEE0-6126E4492B8D}"/>
                  </a:ext>
                </a:extLst>
              </p:cNvPr>
              <p:cNvSpPr>
                <a:spLocks noChangeArrowheads="1"/>
              </p:cNvSpPr>
              <p:nvPr/>
            </p:nvSpPr>
            <p:spPr bwMode="auto">
              <a:xfrm>
                <a:off x="3622" y="1191"/>
                <a:ext cx="28" cy="15"/>
              </a:xfrm>
              <a:prstGeom prst="ellipse">
                <a:avLst/>
              </a:prstGeom>
              <a:solidFill>
                <a:srgbClr val="999999"/>
              </a:solidFill>
              <a:ln w="12700">
                <a:solidFill>
                  <a:schemeClr val="tx1"/>
                </a:solidFill>
                <a:round/>
                <a:headEnd/>
                <a:tailEnd/>
              </a:ln>
            </p:spPr>
            <p:txBody>
              <a:bodyPr wrap="none" anchor="ctr"/>
              <a:lstStyle/>
              <a:p>
                <a:endParaRPr lang="en-AU"/>
              </a:p>
            </p:txBody>
          </p:sp>
          <p:sp>
            <p:nvSpPr>
              <p:cNvPr id="106" name="Line 174">
                <a:extLst>
                  <a:ext uri="{FF2B5EF4-FFF2-40B4-BE49-F238E27FC236}">
                    <a16:creationId xmlns:a16="http://schemas.microsoft.com/office/drawing/2014/main" id="{3375AA73-E79B-49CD-818B-B1D487E56858}"/>
                  </a:ext>
                </a:extLst>
              </p:cNvPr>
              <p:cNvSpPr>
                <a:spLocks noChangeShapeType="1"/>
              </p:cNvSpPr>
              <p:nvPr/>
            </p:nvSpPr>
            <p:spPr bwMode="auto">
              <a:xfrm flipV="1">
                <a:off x="3628" y="1185"/>
                <a:ext cx="19" cy="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07" name="Line 175">
                <a:extLst>
                  <a:ext uri="{FF2B5EF4-FFF2-40B4-BE49-F238E27FC236}">
                    <a16:creationId xmlns:a16="http://schemas.microsoft.com/office/drawing/2014/main" id="{CF54A29A-7F4A-425A-A06F-440E55B13872}"/>
                  </a:ext>
                </a:extLst>
              </p:cNvPr>
              <p:cNvSpPr>
                <a:spLocks noChangeShapeType="1"/>
              </p:cNvSpPr>
              <p:nvPr/>
            </p:nvSpPr>
            <p:spPr bwMode="auto">
              <a:xfrm>
                <a:off x="3626" y="1192"/>
                <a:ext cx="14" cy="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08" name="Oval 176">
                <a:extLst>
                  <a:ext uri="{FF2B5EF4-FFF2-40B4-BE49-F238E27FC236}">
                    <a16:creationId xmlns:a16="http://schemas.microsoft.com/office/drawing/2014/main" id="{430502A0-7719-4DDD-9CEF-EB7990C321B2}"/>
                  </a:ext>
                </a:extLst>
              </p:cNvPr>
              <p:cNvSpPr>
                <a:spLocks noChangeArrowheads="1"/>
              </p:cNvSpPr>
              <p:nvPr/>
            </p:nvSpPr>
            <p:spPr bwMode="auto">
              <a:xfrm>
                <a:off x="3609" y="1204"/>
                <a:ext cx="111" cy="54"/>
              </a:xfrm>
              <a:prstGeom prst="ellipse">
                <a:avLst/>
              </a:prstGeom>
              <a:solidFill>
                <a:schemeClr val="bg1"/>
              </a:solidFill>
              <a:ln w="12700">
                <a:solidFill>
                  <a:schemeClr val="tx1"/>
                </a:solidFill>
                <a:round/>
                <a:headEnd/>
                <a:tailEnd/>
              </a:ln>
            </p:spPr>
            <p:txBody>
              <a:bodyPr wrap="none" anchor="ctr"/>
              <a:lstStyle/>
              <a:p>
                <a:endParaRPr lang="en-AU"/>
              </a:p>
            </p:txBody>
          </p:sp>
          <p:sp>
            <p:nvSpPr>
              <p:cNvPr id="109" name="Line 177">
                <a:extLst>
                  <a:ext uri="{FF2B5EF4-FFF2-40B4-BE49-F238E27FC236}">
                    <a16:creationId xmlns:a16="http://schemas.microsoft.com/office/drawing/2014/main" id="{0CF3FF79-0638-48B2-9728-B132474DD91D}"/>
                  </a:ext>
                </a:extLst>
              </p:cNvPr>
              <p:cNvSpPr>
                <a:spLocks noChangeShapeType="1"/>
              </p:cNvSpPr>
              <p:nvPr/>
            </p:nvSpPr>
            <p:spPr bwMode="auto">
              <a:xfrm>
                <a:off x="3694" y="1187"/>
                <a:ext cx="57" cy="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10" name="Freeform 178">
                <a:extLst>
                  <a:ext uri="{FF2B5EF4-FFF2-40B4-BE49-F238E27FC236}">
                    <a16:creationId xmlns:a16="http://schemas.microsoft.com/office/drawing/2014/main" id="{B5679D7A-F996-4A8C-B51B-66749E26F6A3}"/>
                  </a:ext>
                </a:extLst>
              </p:cNvPr>
              <p:cNvSpPr>
                <a:spLocks/>
              </p:cNvSpPr>
              <p:nvPr/>
            </p:nvSpPr>
            <p:spPr bwMode="auto">
              <a:xfrm>
                <a:off x="3627" y="1186"/>
                <a:ext cx="36" cy="24"/>
              </a:xfrm>
              <a:custGeom>
                <a:avLst/>
                <a:gdLst>
                  <a:gd name="T0" fmla="*/ 0 w 36"/>
                  <a:gd name="T1" fmla="*/ 0 h 24"/>
                  <a:gd name="T2" fmla="*/ 22 w 36"/>
                  <a:gd name="T3" fmla="*/ 0 h 24"/>
                  <a:gd name="T4" fmla="*/ 35 w 36"/>
                  <a:gd name="T5" fmla="*/ 9 h 24"/>
                  <a:gd name="T6" fmla="*/ 25 w 36"/>
                  <a:gd name="T7" fmla="*/ 23 h 24"/>
                  <a:gd name="T8" fmla="*/ 0 w 36"/>
                  <a:gd name="T9" fmla="*/ 0 h 24"/>
                  <a:gd name="T10" fmla="*/ 0 w 36"/>
                  <a:gd name="T11" fmla="*/ 0 h 24"/>
                  <a:gd name="T12" fmla="*/ 0 60000 65536"/>
                  <a:gd name="T13" fmla="*/ 0 60000 65536"/>
                  <a:gd name="T14" fmla="*/ 0 60000 65536"/>
                  <a:gd name="T15" fmla="*/ 0 60000 65536"/>
                  <a:gd name="T16" fmla="*/ 0 60000 65536"/>
                  <a:gd name="T17" fmla="*/ 0 60000 65536"/>
                  <a:gd name="T18" fmla="*/ 0 w 36"/>
                  <a:gd name="T19" fmla="*/ 0 h 24"/>
                  <a:gd name="T20" fmla="*/ 36 w 36"/>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36" h="24">
                    <a:moveTo>
                      <a:pt x="0" y="0"/>
                    </a:moveTo>
                    <a:lnTo>
                      <a:pt x="22" y="0"/>
                    </a:lnTo>
                    <a:lnTo>
                      <a:pt x="35" y="9"/>
                    </a:lnTo>
                    <a:lnTo>
                      <a:pt x="25" y="23"/>
                    </a:lnTo>
                    <a:lnTo>
                      <a:pt x="0" y="0"/>
                    </a:lnTo>
                  </a:path>
                </a:pathLst>
              </a:custGeom>
              <a:solidFill>
                <a:schemeClr val="bg1"/>
              </a:solidFill>
              <a:ln w="12700" cap="rnd" cmpd="sng">
                <a:solidFill>
                  <a:schemeClr val="tx1"/>
                </a:solidFill>
                <a:prstDash val="solid"/>
                <a:round/>
                <a:headEnd/>
                <a:tailEnd/>
              </a:ln>
            </p:spPr>
            <p:txBody>
              <a:bodyPr/>
              <a:lstStyle/>
              <a:p>
                <a:endParaRPr lang="en-AU"/>
              </a:p>
            </p:txBody>
          </p:sp>
          <p:sp>
            <p:nvSpPr>
              <p:cNvPr id="111" name="Freeform 179">
                <a:extLst>
                  <a:ext uri="{FF2B5EF4-FFF2-40B4-BE49-F238E27FC236}">
                    <a16:creationId xmlns:a16="http://schemas.microsoft.com/office/drawing/2014/main" id="{B11C64F5-D323-46E6-8591-1EAEBEBA97DE}"/>
                  </a:ext>
                </a:extLst>
              </p:cNvPr>
              <p:cNvSpPr>
                <a:spLocks/>
              </p:cNvSpPr>
              <p:nvPr/>
            </p:nvSpPr>
            <p:spPr bwMode="auto">
              <a:xfrm>
                <a:off x="3624" y="1190"/>
                <a:ext cx="33" cy="22"/>
              </a:xfrm>
              <a:custGeom>
                <a:avLst/>
                <a:gdLst>
                  <a:gd name="T0" fmla="*/ 32 w 33"/>
                  <a:gd name="T1" fmla="*/ 0 h 22"/>
                  <a:gd name="T2" fmla="*/ 32 w 33"/>
                  <a:gd name="T3" fmla="*/ 18 h 22"/>
                  <a:gd name="T4" fmla="*/ 14 w 33"/>
                  <a:gd name="T5" fmla="*/ 21 h 22"/>
                  <a:gd name="T6" fmla="*/ 0 w 33"/>
                  <a:gd name="T7" fmla="*/ 6 h 22"/>
                  <a:gd name="T8" fmla="*/ 23 w 33"/>
                  <a:gd name="T9" fmla="*/ 3 h 22"/>
                  <a:gd name="T10" fmla="*/ 32 w 33"/>
                  <a:gd name="T11" fmla="*/ 0 h 22"/>
                  <a:gd name="T12" fmla="*/ 0 60000 65536"/>
                  <a:gd name="T13" fmla="*/ 0 60000 65536"/>
                  <a:gd name="T14" fmla="*/ 0 60000 65536"/>
                  <a:gd name="T15" fmla="*/ 0 60000 65536"/>
                  <a:gd name="T16" fmla="*/ 0 60000 65536"/>
                  <a:gd name="T17" fmla="*/ 0 60000 65536"/>
                  <a:gd name="T18" fmla="*/ 0 w 33"/>
                  <a:gd name="T19" fmla="*/ 0 h 22"/>
                  <a:gd name="T20" fmla="*/ 33 w 33"/>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33" h="22">
                    <a:moveTo>
                      <a:pt x="32" y="0"/>
                    </a:moveTo>
                    <a:lnTo>
                      <a:pt x="32" y="18"/>
                    </a:lnTo>
                    <a:lnTo>
                      <a:pt x="14" y="21"/>
                    </a:lnTo>
                    <a:lnTo>
                      <a:pt x="0" y="6"/>
                    </a:lnTo>
                    <a:lnTo>
                      <a:pt x="23" y="3"/>
                    </a:lnTo>
                    <a:lnTo>
                      <a:pt x="32" y="0"/>
                    </a:lnTo>
                  </a:path>
                </a:pathLst>
              </a:custGeom>
              <a:solidFill>
                <a:schemeClr val="bg1"/>
              </a:solidFill>
              <a:ln w="12700" cap="rnd" cmpd="sng">
                <a:solidFill>
                  <a:schemeClr val="tx1"/>
                </a:solidFill>
                <a:prstDash val="solid"/>
                <a:round/>
                <a:headEnd/>
                <a:tailEnd/>
              </a:ln>
            </p:spPr>
            <p:txBody>
              <a:bodyPr/>
              <a:lstStyle/>
              <a:p>
                <a:endParaRPr lang="en-AU"/>
              </a:p>
            </p:txBody>
          </p:sp>
          <p:sp>
            <p:nvSpPr>
              <p:cNvPr id="112" name="Rectangle 180">
                <a:extLst>
                  <a:ext uri="{FF2B5EF4-FFF2-40B4-BE49-F238E27FC236}">
                    <a16:creationId xmlns:a16="http://schemas.microsoft.com/office/drawing/2014/main" id="{8CBEBC33-A5FB-490E-8CC6-DB751310335E}"/>
                  </a:ext>
                </a:extLst>
              </p:cNvPr>
              <p:cNvSpPr>
                <a:spLocks noChangeArrowheads="1"/>
              </p:cNvSpPr>
              <p:nvPr/>
            </p:nvSpPr>
            <p:spPr bwMode="auto">
              <a:xfrm>
                <a:off x="3539" y="1215"/>
                <a:ext cx="28" cy="14"/>
              </a:xfrm>
              <a:prstGeom prst="rect">
                <a:avLst/>
              </a:prstGeom>
              <a:solidFill>
                <a:srgbClr val="FFFFFF"/>
              </a:solidFill>
              <a:ln w="12700">
                <a:solidFill>
                  <a:schemeClr val="tx1"/>
                </a:solidFill>
                <a:miter lim="800000"/>
                <a:headEnd/>
                <a:tailEnd/>
              </a:ln>
            </p:spPr>
            <p:txBody>
              <a:bodyPr wrap="none" anchor="ctr"/>
              <a:lstStyle/>
              <a:p>
                <a:endParaRPr lang="en-AU"/>
              </a:p>
            </p:txBody>
          </p:sp>
          <p:sp>
            <p:nvSpPr>
              <p:cNvPr id="113" name="Freeform 181">
                <a:extLst>
                  <a:ext uri="{FF2B5EF4-FFF2-40B4-BE49-F238E27FC236}">
                    <a16:creationId xmlns:a16="http://schemas.microsoft.com/office/drawing/2014/main" id="{7051D25D-4736-422F-B047-2B983871F8AC}"/>
                  </a:ext>
                </a:extLst>
              </p:cNvPr>
              <p:cNvSpPr>
                <a:spLocks/>
              </p:cNvSpPr>
              <p:nvPr/>
            </p:nvSpPr>
            <p:spPr bwMode="auto">
              <a:xfrm>
                <a:off x="3395" y="1143"/>
                <a:ext cx="140" cy="145"/>
              </a:xfrm>
              <a:custGeom>
                <a:avLst/>
                <a:gdLst>
                  <a:gd name="T0" fmla="*/ 0 w 141"/>
                  <a:gd name="T1" fmla="*/ 0 h 145"/>
                  <a:gd name="T2" fmla="*/ 0 w 141"/>
                  <a:gd name="T3" fmla="*/ 144 h 145"/>
                  <a:gd name="T4" fmla="*/ 140 w 141"/>
                  <a:gd name="T5" fmla="*/ 138 h 145"/>
                  <a:gd name="T6" fmla="*/ 140 w 141"/>
                  <a:gd name="T7" fmla="*/ 4 h 145"/>
                  <a:gd name="T8" fmla="*/ 0 w 141"/>
                  <a:gd name="T9" fmla="*/ 0 h 145"/>
                </a:gdLst>
                <a:ahLst/>
                <a:cxnLst>
                  <a:cxn ang="0">
                    <a:pos x="T0" y="T1"/>
                  </a:cxn>
                  <a:cxn ang="0">
                    <a:pos x="T2" y="T3"/>
                  </a:cxn>
                  <a:cxn ang="0">
                    <a:pos x="T4" y="T5"/>
                  </a:cxn>
                  <a:cxn ang="0">
                    <a:pos x="T6" y="T7"/>
                  </a:cxn>
                  <a:cxn ang="0">
                    <a:pos x="T8" y="T9"/>
                  </a:cxn>
                </a:cxnLst>
                <a:rect l="0" t="0" r="r" b="b"/>
                <a:pathLst>
                  <a:path w="141" h="145">
                    <a:moveTo>
                      <a:pt x="0" y="0"/>
                    </a:moveTo>
                    <a:lnTo>
                      <a:pt x="0" y="144"/>
                    </a:lnTo>
                    <a:lnTo>
                      <a:pt x="140" y="138"/>
                    </a:lnTo>
                    <a:lnTo>
                      <a:pt x="140" y="4"/>
                    </a:lnTo>
                    <a:lnTo>
                      <a:pt x="0" y="0"/>
                    </a:lnTo>
                  </a:path>
                </a:pathLst>
              </a:custGeom>
              <a:gradFill rotWithShape="0">
                <a:gsLst>
                  <a:gs pos="0">
                    <a:schemeClr val="bg1"/>
                  </a:gs>
                  <a:gs pos="100000">
                    <a:schemeClr val="bg1">
                      <a:gamma/>
                      <a:shade val="89804"/>
                      <a:invGamma/>
                    </a:schemeClr>
                  </a:gs>
                </a:gsLst>
                <a:lin ang="5400000" scaled="1"/>
              </a:gradFill>
              <a:ln w="12700" cap="rnd" cmpd="sng">
                <a:solidFill>
                  <a:schemeClr val="tx1"/>
                </a:solidFill>
                <a:prstDash val="solid"/>
                <a:round/>
                <a:headEnd/>
                <a:tailEnd/>
              </a:ln>
              <a:effectLst/>
            </p:spPr>
            <p:txBody>
              <a:bodyPr/>
              <a:lstStyle/>
              <a:p>
                <a:pPr>
                  <a:defRPr/>
                </a:pPr>
                <a:endParaRPr lang="en-AU"/>
              </a:p>
            </p:txBody>
          </p:sp>
          <p:sp>
            <p:nvSpPr>
              <p:cNvPr id="114" name="Line 182">
                <a:extLst>
                  <a:ext uri="{FF2B5EF4-FFF2-40B4-BE49-F238E27FC236}">
                    <a16:creationId xmlns:a16="http://schemas.microsoft.com/office/drawing/2014/main" id="{28AB908B-EFDD-4733-B003-6734EB92F114}"/>
                  </a:ext>
                </a:extLst>
              </p:cNvPr>
              <p:cNvSpPr>
                <a:spLocks noChangeShapeType="1"/>
              </p:cNvSpPr>
              <p:nvPr/>
            </p:nvSpPr>
            <p:spPr bwMode="auto">
              <a:xfrm>
                <a:off x="3630" y="1249"/>
                <a:ext cx="20" cy="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15" name="Line 183">
                <a:extLst>
                  <a:ext uri="{FF2B5EF4-FFF2-40B4-BE49-F238E27FC236}">
                    <a16:creationId xmlns:a16="http://schemas.microsoft.com/office/drawing/2014/main" id="{A277D34C-E6AC-49E1-8D39-8670DD647DCB}"/>
                  </a:ext>
                </a:extLst>
              </p:cNvPr>
              <p:cNvSpPr>
                <a:spLocks noChangeShapeType="1"/>
              </p:cNvSpPr>
              <p:nvPr/>
            </p:nvSpPr>
            <p:spPr bwMode="auto">
              <a:xfrm>
                <a:off x="3630" y="1244"/>
                <a:ext cx="20" cy="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16" name="Freeform 184">
                <a:extLst>
                  <a:ext uri="{FF2B5EF4-FFF2-40B4-BE49-F238E27FC236}">
                    <a16:creationId xmlns:a16="http://schemas.microsoft.com/office/drawing/2014/main" id="{77709EB1-EA62-433F-86C8-291193C3ABFB}"/>
                  </a:ext>
                </a:extLst>
              </p:cNvPr>
              <p:cNvSpPr>
                <a:spLocks/>
              </p:cNvSpPr>
              <p:nvPr/>
            </p:nvSpPr>
            <p:spPr bwMode="auto">
              <a:xfrm>
                <a:off x="3627" y="1243"/>
                <a:ext cx="36" cy="24"/>
              </a:xfrm>
              <a:custGeom>
                <a:avLst/>
                <a:gdLst>
                  <a:gd name="T0" fmla="*/ 26 w 36"/>
                  <a:gd name="T1" fmla="*/ 23 h 24"/>
                  <a:gd name="T2" fmla="*/ 35 w 36"/>
                  <a:gd name="T3" fmla="*/ 23 h 24"/>
                  <a:gd name="T4" fmla="*/ 35 w 36"/>
                  <a:gd name="T5" fmla="*/ 23 h 24"/>
                  <a:gd name="T6" fmla="*/ 35 w 36"/>
                  <a:gd name="T7" fmla="*/ 19 h 24"/>
                  <a:gd name="T8" fmla="*/ 35 w 36"/>
                  <a:gd name="T9" fmla="*/ 3 h 24"/>
                  <a:gd name="T10" fmla="*/ 35 w 36"/>
                  <a:gd name="T11" fmla="*/ 3 h 24"/>
                  <a:gd name="T12" fmla="*/ 35 w 36"/>
                  <a:gd name="T13" fmla="*/ 0 h 24"/>
                  <a:gd name="T14" fmla="*/ 26 w 36"/>
                  <a:gd name="T15" fmla="*/ 0 h 24"/>
                  <a:gd name="T16" fmla="*/ 17 w 36"/>
                  <a:gd name="T17" fmla="*/ 3 h 24"/>
                  <a:gd name="T18" fmla="*/ 17 w 36"/>
                  <a:gd name="T19" fmla="*/ 3 h 24"/>
                  <a:gd name="T20" fmla="*/ 8 w 36"/>
                  <a:gd name="T21" fmla="*/ 6 h 24"/>
                  <a:gd name="T22" fmla="*/ 8 w 36"/>
                  <a:gd name="T23" fmla="*/ 6 h 24"/>
                  <a:gd name="T24" fmla="*/ 0 w 36"/>
                  <a:gd name="T25" fmla="*/ 9 h 24"/>
                  <a:gd name="T26" fmla="*/ 0 w 36"/>
                  <a:gd name="T27" fmla="*/ 13 h 24"/>
                  <a:gd name="T28" fmla="*/ 8 w 36"/>
                  <a:gd name="T29" fmla="*/ 13 h 24"/>
                  <a:gd name="T30" fmla="*/ 8 w 36"/>
                  <a:gd name="T31" fmla="*/ 19 h 24"/>
                  <a:gd name="T32" fmla="*/ 17 w 36"/>
                  <a:gd name="T33" fmla="*/ 23 h 24"/>
                  <a:gd name="T34" fmla="*/ 17 w 36"/>
                  <a:gd name="T35" fmla="*/ 23 h 24"/>
                  <a:gd name="T36" fmla="*/ 26 w 36"/>
                  <a:gd name="T37" fmla="*/ 23 h 24"/>
                  <a:gd name="T38" fmla="*/ 26 w 36"/>
                  <a:gd name="T39" fmla="*/ 23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
                  <a:gd name="T61" fmla="*/ 0 h 24"/>
                  <a:gd name="T62" fmla="*/ 36 w 36"/>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 h="24">
                    <a:moveTo>
                      <a:pt x="26" y="23"/>
                    </a:moveTo>
                    <a:lnTo>
                      <a:pt x="35" y="23"/>
                    </a:lnTo>
                    <a:lnTo>
                      <a:pt x="35" y="19"/>
                    </a:lnTo>
                    <a:lnTo>
                      <a:pt x="35" y="3"/>
                    </a:lnTo>
                    <a:lnTo>
                      <a:pt x="35" y="0"/>
                    </a:lnTo>
                    <a:lnTo>
                      <a:pt x="26" y="0"/>
                    </a:lnTo>
                    <a:lnTo>
                      <a:pt x="17" y="3"/>
                    </a:lnTo>
                    <a:lnTo>
                      <a:pt x="8" y="6"/>
                    </a:lnTo>
                    <a:lnTo>
                      <a:pt x="0" y="9"/>
                    </a:lnTo>
                    <a:lnTo>
                      <a:pt x="0" y="13"/>
                    </a:lnTo>
                    <a:lnTo>
                      <a:pt x="8" y="13"/>
                    </a:lnTo>
                    <a:lnTo>
                      <a:pt x="8" y="19"/>
                    </a:lnTo>
                    <a:lnTo>
                      <a:pt x="17" y="23"/>
                    </a:lnTo>
                    <a:lnTo>
                      <a:pt x="26" y="23"/>
                    </a:lnTo>
                  </a:path>
                </a:pathLst>
              </a:custGeom>
              <a:solidFill>
                <a:srgbClr val="000000"/>
              </a:solidFill>
              <a:ln w="12700" cap="rnd" cmpd="sng">
                <a:solidFill>
                  <a:schemeClr val="tx1"/>
                </a:solidFill>
                <a:prstDash val="solid"/>
                <a:round/>
                <a:headEnd/>
                <a:tailEnd/>
              </a:ln>
            </p:spPr>
            <p:txBody>
              <a:bodyPr/>
              <a:lstStyle/>
              <a:p>
                <a:endParaRPr lang="en-AU"/>
              </a:p>
            </p:txBody>
          </p:sp>
          <p:sp>
            <p:nvSpPr>
              <p:cNvPr id="117" name="Freeform 185">
                <a:extLst>
                  <a:ext uri="{FF2B5EF4-FFF2-40B4-BE49-F238E27FC236}">
                    <a16:creationId xmlns:a16="http://schemas.microsoft.com/office/drawing/2014/main" id="{C24DF9BE-7A02-4A75-A564-33DE4AD6F753}"/>
                  </a:ext>
                </a:extLst>
              </p:cNvPr>
              <p:cNvSpPr>
                <a:spLocks/>
              </p:cNvSpPr>
              <p:nvPr/>
            </p:nvSpPr>
            <p:spPr bwMode="auto">
              <a:xfrm>
                <a:off x="3628" y="1243"/>
                <a:ext cx="36" cy="24"/>
              </a:xfrm>
              <a:custGeom>
                <a:avLst/>
                <a:gdLst>
                  <a:gd name="T0" fmla="*/ 2 w 36"/>
                  <a:gd name="T1" fmla="*/ 0 h 24"/>
                  <a:gd name="T2" fmla="*/ 35 w 36"/>
                  <a:gd name="T3" fmla="*/ 11 h 24"/>
                  <a:gd name="T4" fmla="*/ 33 w 36"/>
                  <a:gd name="T5" fmla="*/ 23 h 24"/>
                  <a:gd name="T6" fmla="*/ 0 w 36"/>
                  <a:gd name="T7" fmla="*/ 11 h 24"/>
                  <a:gd name="T8" fmla="*/ 2 w 36"/>
                  <a:gd name="T9" fmla="*/ 0 h 24"/>
                  <a:gd name="T10" fmla="*/ 0 60000 65536"/>
                  <a:gd name="T11" fmla="*/ 0 60000 65536"/>
                  <a:gd name="T12" fmla="*/ 0 60000 65536"/>
                  <a:gd name="T13" fmla="*/ 0 60000 65536"/>
                  <a:gd name="T14" fmla="*/ 0 60000 65536"/>
                  <a:gd name="T15" fmla="*/ 0 w 36"/>
                  <a:gd name="T16" fmla="*/ 0 h 24"/>
                  <a:gd name="T17" fmla="*/ 36 w 36"/>
                  <a:gd name="T18" fmla="*/ 24 h 24"/>
                </a:gdLst>
                <a:ahLst/>
                <a:cxnLst>
                  <a:cxn ang="T10">
                    <a:pos x="T0" y="T1"/>
                  </a:cxn>
                  <a:cxn ang="T11">
                    <a:pos x="T2" y="T3"/>
                  </a:cxn>
                  <a:cxn ang="T12">
                    <a:pos x="T4" y="T5"/>
                  </a:cxn>
                  <a:cxn ang="T13">
                    <a:pos x="T6" y="T7"/>
                  </a:cxn>
                  <a:cxn ang="T14">
                    <a:pos x="T8" y="T9"/>
                  </a:cxn>
                </a:cxnLst>
                <a:rect l="T15" t="T16" r="T17" b="T18"/>
                <a:pathLst>
                  <a:path w="36" h="24">
                    <a:moveTo>
                      <a:pt x="2" y="0"/>
                    </a:moveTo>
                    <a:lnTo>
                      <a:pt x="35" y="11"/>
                    </a:lnTo>
                    <a:lnTo>
                      <a:pt x="33" y="23"/>
                    </a:lnTo>
                    <a:lnTo>
                      <a:pt x="0" y="11"/>
                    </a:lnTo>
                    <a:lnTo>
                      <a:pt x="2" y="0"/>
                    </a:lnTo>
                  </a:path>
                </a:pathLst>
              </a:custGeom>
              <a:solidFill>
                <a:srgbClr val="000000"/>
              </a:solidFill>
              <a:ln w="12700" cap="rnd" cmpd="sng">
                <a:solidFill>
                  <a:schemeClr val="tx1"/>
                </a:solidFill>
                <a:prstDash val="solid"/>
                <a:round/>
                <a:headEnd/>
                <a:tailEnd/>
              </a:ln>
            </p:spPr>
            <p:txBody>
              <a:bodyPr/>
              <a:lstStyle/>
              <a:p>
                <a:endParaRPr lang="en-AU"/>
              </a:p>
            </p:txBody>
          </p:sp>
          <p:sp>
            <p:nvSpPr>
              <p:cNvPr id="118" name="Freeform 186">
                <a:extLst>
                  <a:ext uri="{FF2B5EF4-FFF2-40B4-BE49-F238E27FC236}">
                    <a16:creationId xmlns:a16="http://schemas.microsoft.com/office/drawing/2014/main" id="{3CB6332F-EB5C-4D12-800F-95C3AA400CF2}"/>
                  </a:ext>
                </a:extLst>
              </p:cNvPr>
              <p:cNvSpPr>
                <a:spLocks/>
              </p:cNvSpPr>
              <p:nvPr/>
            </p:nvSpPr>
            <p:spPr bwMode="auto">
              <a:xfrm>
                <a:off x="3647" y="1248"/>
                <a:ext cx="35" cy="22"/>
              </a:xfrm>
              <a:custGeom>
                <a:avLst/>
                <a:gdLst>
                  <a:gd name="T0" fmla="*/ 0 w 35"/>
                  <a:gd name="T1" fmla="*/ 9 h 22"/>
                  <a:gd name="T2" fmla="*/ 0 w 35"/>
                  <a:gd name="T3" fmla="*/ 12 h 22"/>
                  <a:gd name="T4" fmla="*/ 4 w 35"/>
                  <a:gd name="T5" fmla="*/ 12 h 22"/>
                  <a:gd name="T6" fmla="*/ 4 w 35"/>
                  <a:gd name="T7" fmla="*/ 15 h 22"/>
                  <a:gd name="T8" fmla="*/ 9 w 35"/>
                  <a:gd name="T9" fmla="*/ 18 h 22"/>
                  <a:gd name="T10" fmla="*/ 9 w 35"/>
                  <a:gd name="T11" fmla="*/ 18 h 22"/>
                  <a:gd name="T12" fmla="*/ 14 w 35"/>
                  <a:gd name="T13" fmla="*/ 21 h 22"/>
                  <a:gd name="T14" fmla="*/ 19 w 35"/>
                  <a:gd name="T15" fmla="*/ 21 h 22"/>
                  <a:gd name="T16" fmla="*/ 24 w 35"/>
                  <a:gd name="T17" fmla="*/ 18 h 22"/>
                  <a:gd name="T18" fmla="*/ 24 w 35"/>
                  <a:gd name="T19" fmla="*/ 18 h 22"/>
                  <a:gd name="T20" fmla="*/ 29 w 35"/>
                  <a:gd name="T21" fmla="*/ 15 h 22"/>
                  <a:gd name="T22" fmla="*/ 29 w 35"/>
                  <a:gd name="T23" fmla="*/ 12 h 22"/>
                  <a:gd name="T24" fmla="*/ 34 w 35"/>
                  <a:gd name="T25" fmla="*/ 12 h 22"/>
                  <a:gd name="T26" fmla="*/ 34 w 35"/>
                  <a:gd name="T27" fmla="*/ 9 h 22"/>
                  <a:gd name="T28" fmla="*/ 29 w 35"/>
                  <a:gd name="T29" fmla="*/ 6 h 22"/>
                  <a:gd name="T30" fmla="*/ 29 w 35"/>
                  <a:gd name="T31" fmla="*/ 6 h 22"/>
                  <a:gd name="T32" fmla="*/ 24 w 35"/>
                  <a:gd name="T33" fmla="*/ 3 h 22"/>
                  <a:gd name="T34" fmla="*/ 24 w 35"/>
                  <a:gd name="T35" fmla="*/ 3 h 22"/>
                  <a:gd name="T36" fmla="*/ 19 w 35"/>
                  <a:gd name="T37" fmla="*/ 0 h 22"/>
                  <a:gd name="T38" fmla="*/ 14 w 35"/>
                  <a:gd name="T39" fmla="*/ 0 h 22"/>
                  <a:gd name="T40" fmla="*/ 9 w 35"/>
                  <a:gd name="T41" fmla="*/ 3 h 22"/>
                  <a:gd name="T42" fmla="*/ 9 w 35"/>
                  <a:gd name="T43" fmla="*/ 3 h 22"/>
                  <a:gd name="T44" fmla="*/ 4 w 35"/>
                  <a:gd name="T45" fmla="*/ 6 h 22"/>
                  <a:gd name="T46" fmla="*/ 4 w 35"/>
                  <a:gd name="T47" fmla="*/ 6 h 22"/>
                  <a:gd name="T48" fmla="*/ 0 w 35"/>
                  <a:gd name="T49" fmla="*/ 9 h 22"/>
                  <a:gd name="T50" fmla="*/ 0 w 35"/>
                  <a:gd name="T51" fmla="*/ 9 h 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5"/>
                  <a:gd name="T79" fmla="*/ 0 h 22"/>
                  <a:gd name="T80" fmla="*/ 35 w 35"/>
                  <a:gd name="T81" fmla="*/ 22 h 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5" h="22">
                    <a:moveTo>
                      <a:pt x="0" y="9"/>
                    </a:moveTo>
                    <a:lnTo>
                      <a:pt x="0" y="12"/>
                    </a:lnTo>
                    <a:lnTo>
                      <a:pt x="4" y="12"/>
                    </a:lnTo>
                    <a:lnTo>
                      <a:pt x="4" y="15"/>
                    </a:lnTo>
                    <a:lnTo>
                      <a:pt x="9" y="18"/>
                    </a:lnTo>
                    <a:lnTo>
                      <a:pt x="14" y="21"/>
                    </a:lnTo>
                    <a:lnTo>
                      <a:pt x="19" y="21"/>
                    </a:lnTo>
                    <a:lnTo>
                      <a:pt x="24" y="18"/>
                    </a:lnTo>
                    <a:lnTo>
                      <a:pt x="29" y="15"/>
                    </a:lnTo>
                    <a:lnTo>
                      <a:pt x="29" y="12"/>
                    </a:lnTo>
                    <a:lnTo>
                      <a:pt x="34" y="12"/>
                    </a:lnTo>
                    <a:lnTo>
                      <a:pt x="34" y="9"/>
                    </a:lnTo>
                    <a:lnTo>
                      <a:pt x="29" y="6"/>
                    </a:lnTo>
                    <a:lnTo>
                      <a:pt x="24" y="3"/>
                    </a:lnTo>
                    <a:lnTo>
                      <a:pt x="19" y="0"/>
                    </a:lnTo>
                    <a:lnTo>
                      <a:pt x="14" y="0"/>
                    </a:lnTo>
                    <a:lnTo>
                      <a:pt x="9" y="3"/>
                    </a:lnTo>
                    <a:lnTo>
                      <a:pt x="4" y="6"/>
                    </a:lnTo>
                    <a:lnTo>
                      <a:pt x="0" y="9"/>
                    </a:lnTo>
                  </a:path>
                </a:pathLst>
              </a:custGeom>
              <a:solidFill>
                <a:srgbClr val="E6E6E6"/>
              </a:solidFill>
              <a:ln w="12700" cap="rnd" cmpd="sng">
                <a:solidFill>
                  <a:schemeClr val="tx1"/>
                </a:solidFill>
                <a:prstDash val="solid"/>
                <a:round/>
                <a:headEnd/>
                <a:tailEnd/>
              </a:ln>
            </p:spPr>
            <p:txBody>
              <a:bodyPr/>
              <a:lstStyle/>
              <a:p>
                <a:endParaRPr lang="en-AU"/>
              </a:p>
            </p:txBody>
          </p:sp>
          <p:sp>
            <p:nvSpPr>
              <p:cNvPr id="119" name="Line 187">
                <a:extLst>
                  <a:ext uri="{FF2B5EF4-FFF2-40B4-BE49-F238E27FC236}">
                    <a16:creationId xmlns:a16="http://schemas.microsoft.com/office/drawing/2014/main" id="{4C75AB22-DC27-426F-9E53-101011C12352}"/>
                  </a:ext>
                </a:extLst>
              </p:cNvPr>
              <p:cNvSpPr>
                <a:spLocks noChangeShapeType="1"/>
              </p:cNvSpPr>
              <p:nvPr/>
            </p:nvSpPr>
            <p:spPr bwMode="auto">
              <a:xfrm>
                <a:off x="3618" y="1231"/>
                <a:ext cx="16" cy="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20" name="Line 188">
                <a:extLst>
                  <a:ext uri="{FF2B5EF4-FFF2-40B4-BE49-F238E27FC236}">
                    <a16:creationId xmlns:a16="http://schemas.microsoft.com/office/drawing/2014/main" id="{D7BC6B3C-DB02-4145-9AB0-E8F689E92D83}"/>
                  </a:ext>
                </a:extLst>
              </p:cNvPr>
              <p:cNvSpPr>
                <a:spLocks noChangeShapeType="1"/>
              </p:cNvSpPr>
              <p:nvPr/>
            </p:nvSpPr>
            <p:spPr bwMode="auto">
              <a:xfrm>
                <a:off x="3614" y="1229"/>
                <a:ext cx="24" cy="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21" name="Freeform 189">
                <a:extLst>
                  <a:ext uri="{FF2B5EF4-FFF2-40B4-BE49-F238E27FC236}">
                    <a16:creationId xmlns:a16="http://schemas.microsoft.com/office/drawing/2014/main" id="{7F66644B-0290-4955-967F-F792A0FEF8AD}"/>
                  </a:ext>
                </a:extLst>
              </p:cNvPr>
              <p:cNvSpPr>
                <a:spLocks/>
              </p:cNvSpPr>
              <p:nvPr/>
            </p:nvSpPr>
            <p:spPr bwMode="auto">
              <a:xfrm>
                <a:off x="3614" y="1228"/>
                <a:ext cx="36" cy="24"/>
              </a:xfrm>
              <a:custGeom>
                <a:avLst/>
                <a:gdLst>
                  <a:gd name="T0" fmla="*/ 26 w 36"/>
                  <a:gd name="T1" fmla="*/ 23 h 24"/>
                  <a:gd name="T2" fmla="*/ 35 w 36"/>
                  <a:gd name="T3" fmla="*/ 23 h 24"/>
                  <a:gd name="T4" fmla="*/ 35 w 36"/>
                  <a:gd name="T5" fmla="*/ 19 h 24"/>
                  <a:gd name="T6" fmla="*/ 35 w 36"/>
                  <a:gd name="T7" fmla="*/ 19 h 24"/>
                  <a:gd name="T8" fmla="*/ 35 w 36"/>
                  <a:gd name="T9" fmla="*/ 3 h 24"/>
                  <a:gd name="T10" fmla="*/ 35 w 36"/>
                  <a:gd name="T11" fmla="*/ 0 h 24"/>
                  <a:gd name="T12" fmla="*/ 35 w 36"/>
                  <a:gd name="T13" fmla="*/ 0 h 24"/>
                  <a:gd name="T14" fmla="*/ 26 w 36"/>
                  <a:gd name="T15" fmla="*/ 0 h 24"/>
                  <a:gd name="T16" fmla="*/ 17 w 36"/>
                  <a:gd name="T17" fmla="*/ 0 h 24"/>
                  <a:gd name="T18" fmla="*/ 17 w 36"/>
                  <a:gd name="T19" fmla="*/ 0 h 24"/>
                  <a:gd name="T20" fmla="*/ 8 w 36"/>
                  <a:gd name="T21" fmla="*/ 3 h 24"/>
                  <a:gd name="T22" fmla="*/ 8 w 36"/>
                  <a:gd name="T23" fmla="*/ 6 h 24"/>
                  <a:gd name="T24" fmla="*/ 0 w 36"/>
                  <a:gd name="T25" fmla="*/ 6 h 24"/>
                  <a:gd name="T26" fmla="*/ 0 w 36"/>
                  <a:gd name="T27" fmla="*/ 9 h 24"/>
                  <a:gd name="T28" fmla="*/ 8 w 36"/>
                  <a:gd name="T29" fmla="*/ 13 h 24"/>
                  <a:gd name="T30" fmla="*/ 8 w 36"/>
                  <a:gd name="T31" fmla="*/ 16 h 24"/>
                  <a:gd name="T32" fmla="*/ 17 w 36"/>
                  <a:gd name="T33" fmla="*/ 19 h 24"/>
                  <a:gd name="T34" fmla="*/ 17 w 36"/>
                  <a:gd name="T35" fmla="*/ 19 h 24"/>
                  <a:gd name="T36" fmla="*/ 26 w 36"/>
                  <a:gd name="T37" fmla="*/ 23 h 24"/>
                  <a:gd name="T38" fmla="*/ 26 w 36"/>
                  <a:gd name="T39" fmla="*/ 23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
                  <a:gd name="T61" fmla="*/ 0 h 24"/>
                  <a:gd name="T62" fmla="*/ 36 w 36"/>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 h="24">
                    <a:moveTo>
                      <a:pt x="26" y="23"/>
                    </a:moveTo>
                    <a:lnTo>
                      <a:pt x="35" y="23"/>
                    </a:lnTo>
                    <a:lnTo>
                      <a:pt x="35" y="19"/>
                    </a:lnTo>
                    <a:lnTo>
                      <a:pt x="35" y="3"/>
                    </a:lnTo>
                    <a:lnTo>
                      <a:pt x="35" y="0"/>
                    </a:lnTo>
                    <a:lnTo>
                      <a:pt x="26" y="0"/>
                    </a:lnTo>
                    <a:lnTo>
                      <a:pt x="17" y="0"/>
                    </a:lnTo>
                    <a:lnTo>
                      <a:pt x="8" y="3"/>
                    </a:lnTo>
                    <a:lnTo>
                      <a:pt x="8" y="6"/>
                    </a:lnTo>
                    <a:lnTo>
                      <a:pt x="0" y="6"/>
                    </a:lnTo>
                    <a:lnTo>
                      <a:pt x="0" y="9"/>
                    </a:lnTo>
                    <a:lnTo>
                      <a:pt x="8" y="13"/>
                    </a:lnTo>
                    <a:lnTo>
                      <a:pt x="8" y="16"/>
                    </a:lnTo>
                    <a:lnTo>
                      <a:pt x="17" y="19"/>
                    </a:lnTo>
                    <a:lnTo>
                      <a:pt x="26" y="23"/>
                    </a:lnTo>
                  </a:path>
                </a:pathLst>
              </a:custGeom>
              <a:solidFill>
                <a:srgbClr val="000000"/>
              </a:solidFill>
              <a:ln w="12700" cap="rnd" cmpd="sng">
                <a:solidFill>
                  <a:schemeClr val="tx1"/>
                </a:solidFill>
                <a:prstDash val="solid"/>
                <a:round/>
                <a:headEnd/>
                <a:tailEnd/>
              </a:ln>
            </p:spPr>
            <p:txBody>
              <a:bodyPr/>
              <a:lstStyle/>
              <a:p>
                <a:endParaRPr lang="en-AU"/>
              </a:p>
            </p:txBody>
          </p:sp>
          <p:sp>
            <p:nvSpPr>
              <p:cNvPr id="122" name="Freeform 190">
                <a:extLst>
                  <a:ext uri="{FF2B5EF4-FFF2-40B4-BE49-F238E27FC236}">
                    <a16:creationId xmlns:a16="http://schemas.microsoft.com/office/drawing/2014/main" id="{AE8884EB-37BC-42C7-A77C-2ED8F1BE309D}"/>
                  </a:ext>
                </a:extLst>
              </p:cNvPr>
              <p:cNvSpPr>
                <a:spLocks/>
              </p:cNvSpPr>
              <p:nvPr/>
            </p:nvSpPr>
            <p:spPr bwMode="auto">
              <a:xfrm>
                <a:off x="3618" y="1228"/>
                <a:ext cx="35" cy="24"/>
              </a:xfrm>
              <a:custGeom>
                <a:avLst/>
                <a:gdLst>
                  <a:gd name="T0" fmla="*/ 2 w 35"/>
                  <a:gd name="T1" fmla="*/ 0 h 24"/>
                  <a:gd name="T2" fmla="*/ 34 w 35"/>
                  <a:gd name="T3" fmla="*/ 12 h 24"/>
                  <a:gd name="T4" fmla="*/ 32 w 35"/>
                  <a:gd name="T5" fmla="*/ 23 h 24"/>
                  <a:gd name="T6" fmla="*/ 0 w 35"/>
                  <a:gd name="T7" fmla="*/ 10 h 24"/>
                  <a:gd name="T8" fmla="*/ 2 w 35"/>
                  <a:gd name="T9" fmla="*/ 0 h 24"/>
                  <a:gd name="T10" fmla="*/ 0 60000 65536"/>
                  <a:gd name="T11" fmla="*/ 0 60000 65536"/>
                  <a:gd name="T12" fmla="*/ 0 60000 65536"/>
                  <a:gd name="T13" fmla="*/ 0 60000 65536"/>
                  <a:gd name="T14" fmla="*/ 0 60000 65536"/>
                  <a:gd name="T15" fmla="*/ 0 w 35"/>
                  <a:gd name="T16" fmla="*/ 0 h 24"/>
                  <a:gd name="T17" fmla="*/ 35 w 35"/>
                  <a:gd name="T18" fmla="*/ 24 h 24"/>
                </a:gdLst>
                <a:ahLst/>
                <a:cxnLst>
                  <a:cxn ang="T10">
                    <a:pos x="T0" y="T1"/>
                  </a:cxn>
                  <a:cxn ang="T11">
                    <a:pos x="T2" y="T3"/>
                  </a:cxn>
                  <a:cxn ang="T12">
                    <a:pos x="T4" y="T5"/>
                  </a:cxn>
                  <a:cxn ang="T13">
                    <a:pos x="T6" y="T7"/>
                  </a:cxn>
                  <a:cxn ang="T14">
                    <a:pos x="T8" y="T9"/>
                  </a:cxn>
                </a:cxnLst>
                <a:rect l="T15" t="T16" r="T17" b="T18"/>
                <a:pathLst>
                  <a:path w="35" h="24">
                    <a:moveTo>
                      <a:pt x="2" y="0"/>
                    </a:moveTo>
                    <a:lnTo>
                      <a:pt x="34" y="12"/>
                    </a:lnTo>
                    <a:lnTo>
                      <a:pt x="32" y="23"/>
                    </a:lnTo>
                    <a:lnTo>
                      <a:pt x="0" y="10"/>
                    </a:lnTo>
                    <a:lnTo>
                      <a:pt x="2" y="0"/>
                    </a:lnTo>
                  </a:path>
                </a:pathLst>
              </a:custGeom>
              <a:solidFill>
                <a:srgbClr val="000000"/>
              </a:solidFill>
              <a:ln w="12700" cap="rnd" cmpd="sng">
                <a:solidFill>
                  <a:schemeClr val="tx1"/>
                </a:solidFill>
                <a:prstDash val="solid"/>
                <a:round/>
                <a:headEnd/>
                <a:tailEnd/>
              </a:ln>
            </p:spPr>
            <p:txBody>
              <a:bodyPr/>
              <a:lstStyle/>
              <a:p>
                <a:endParaRPr lang="en-AU"/>
              </a:p>
            </p:txBody>
          </p:sp>
          <p:sp>
            <p:nvSpPr>
              <p:cNvPr id="123" name="Freeform 191">
                <a:extLst>
                  <a:ext uri="{FF2B5EF4-FFF2-40B4-BE49-F238E27FC236}">
                    <a16:creationId xmlns:a16="http://schemas.microsoft.com/office/drawing/2014/main" id="{A3A32260-1C4D-4C5C-8067-23E328ED5896}"/>
                  </a:ext>
                </a:extLst>
              </p:cNvPr>
              <p:cNvSpPr>
                <a:spLocks/>
              </p:cNvSpPr>
              <p:nvPr/>
            </p:nvSpPr>
            <p:spPr bwMode="auto">
              <a:xfrm>
                <a:off x="3633" y="1232"/>
                <a:ext cx="34" cy="23"/>
              </a:xfrm>
              <a:custGeom>
                <a:avLst/>
                <a:gdLst>
                  <a:gd name="T0" fmla="*/ 0 w 34"/>
                  <a:gd name="T1" fmla="*/ 7 h 23"/>
                  <a:gd name="T2" fmla="*/ 0 w 34"/>
                  <a:gd name="T3" fmla="*/ 11 h 23"/>
                  <a:gd name="T4" fmla="*/ 4 w 34"/>
                  <a:gd name="T5" fmla="*/ 11 h 23"/>
                  <a:gd name="T6" fmla="*/ 4 w 34"/>
                  <a:gd name="T7" fmla="*/ 18 h 23"/>
                  <a:gd name="T8" fmla="*/ 9 w 34"/>
                  <a:gd name="T9" fmla="*/ 22 h 23"/>
                  <a:gd name="T10" fmla="*/ 9 w 34"/>
                  <a:gd name="T11" fmla="*/ 22 h 23"/>
                  <a:gd name="T12" fmla="*/ 14 w 34"/>
                  <a:gd name="T13" fmla="*/ 22 h 23"/>
                  <a:gd name="T14" fmla="*/ 18 w 34"/>
                  <a:gd name="T15" fmla="*/ 22 h 23"/>
                  <a:gd name="T16" fmla="*/ 18 w 34"/>
                  <a:gd name="T17" fmla="*/ 22 h 23"/>
                  <a:gd name="T18" fmla="*/ 23 w 34"/>
                  <a:gd name="T19" fmla="*/ 22 h 23"/>
                  <a:gd name="T20" fmla="*/ 28 w 34"/>
                  <a:gd name="T21" fmla="*/ 18 h 23"/>
                  <a:gd name="T22" fmla="*/ 28 w 34"/>
                  <a:gd name="T23" fmla="*/ 11 h 23"/>
                  <a:gd name="T24" fmla="*/ 33 w 34"/>
                  <a:gd name="T25" fmla="*/ 11 h 23"/>
                  <a:gd name="T26" fmla="*/ 33 w 34"/>
                  <a:gd name="T27" fmla="*/ 7 h 23"/>
                  <a:gd name="T28" fmla="*/ 28 w 34"/>
                  <a:gd name="T29" fmla="*/ 3 h 23"/>
                  <a:gd name="T30" fmla="*/ 28 w 34"/>
                  <a:gd name="T31" fmla="*/ 3 h 23"/>
                  <a:gd name="T32" fmla="*/ 28 w 34"/>
                  <a:gd name="T33" fmla="*/ 0 h 23"/>
                  <a:gd name="T34" fmla="*/ 23 w 34"/>
                  <a:gd name="T35" fmla="*/ 0 h 23"/>
                  <a:gd name="T36" fmla="*/ 18 w 34"/>
                  <a:gd name="T37" fmla="*/ 0 h 23"/>
                  <a:gd name="T38" fmla="*/ 9 w 34"/>
                  <a:gd name="T39" fmla="*/ 0 h 23"/>
                  <a:gd name="T40" fmla="*/ 9 w 34"/>
                  <a:gd name="T41" fmla="*/ 0 h 23"/>
                  <a:gd name="T42" fmla="*/ 4 w 34"/>
                  <a:gd name="T43" fmla="*/ 0 h 23"/>
                  <a:gd name="T44" fmla="*/ 4 w 34"/>
                  <a:gd name="T45" fmla="*/ 3 h 23"/>
                  <a:gd name="T46" fmla="*/ 4 w 34"/>
                  <a:gd name="T47" fmla="*/ 3 h 23"/>
                  <a:gd name="T48" fmla="*/ 0 w 34"/>
                  <a:gd name="T49" fmla="*/ 7 h 23"/>
                  <a:gd name="T50" fmla="*/ 0 w 34"/>
                  <a:gd name="T51" fmla="*/ 7 h 2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4"/>
                  <a:gd name="T79" fmla="*/ 0 h 23"/>
                  <a:gd name="T80" fmla="*/ 34 w 34"/>
                  <a:gd name="T81" fmla="*/ 23 h 2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4" h="23">
                    <a:moveTo>
                      <a:pt x="0" y="7"/>
                    </a:moveTo>
                    <a:lnTo>
                      <a:pt x="0" y="11"/>
                    </a:lnTo>
                    <a:lnTo>
                      <a:pt x="4" y="11"/>
                    </a:lnTo>
                    <a:lnTo>
                      <a:pt x="4" y="18"/>
                    </a:lnTo>
                    <a:lnTo>
                      <a:pt x="9" y="22"/>
                    </a:lnTo>
                    <a:lnTo>
                      <a:pt x="14" y="22"/>
                    </a:lnTo>
                    <a:lnTo>
                      <a:pt x="18" y="22"/>
                    </a:lnTo>
                    <a:lnTo>
                      <a:pt x="23" y="22"/>
                    </a:lnTo>
                    <a:lnTo>
                      <a:pt x="28" y="18"/>
                    </a:lnTo>
                    <a:lnTo>
                      <a:pt x="28" y="11"/>
                    </a:lnTo>
                    <a:lnTo>
                      <a:pt x="33" y="11"/>
                    </a:lnTo>
                    <a:lnTo>
                      <a:pt x="33" y="7"/>
                    </a:lnTo>
                    <a:lnTo>
                      <a:pt x="28" y="3"/>
                    </a:lnTo>
                    <a:lnTo>
                      <a:pt x="28" y="0"/>
                    </a:lnTo>
                    <a:lnTo>
                      <a:pt x="23" y="0"/>
                    </a:lnTo>
                    <a:lnTo>
                      <a:pt x="18" y="0"/>
                    </a:lnTo>
                    <a:lnTo>
                      <a:pt x="9" y="0"/>
                    </a:lnTo>
                    <a:lnTo>
                      <a:pt x="4" y="0"/>
                    </a:lnTo>
                    <a:lnTo>
                      <a:pt x="4" y="3"/>
                    </a:lnTo>
                    <a:lnTo>
                      <a:pt x="0" y="7"/>
                    </a:lnTo>
                  </a:path>
                </a:pathLst>
              </a:custGeom>
              <a:solidFill>
                <a:srgbClr val="E6E6E6"/>
              </a:solidFill>
              <a:ln w="12700" cap="rnd" cmpd="sng">
                <a:solidFill>
                  <a:schemeClr val="tx1"/>
                </a:solidFill>
                <a:prstDash val="solid"/>
                <a:round/>
                <a:headEnd/>
                <a:tailEnd/>
              </a:ln>
            </p:spPr>
            <p:txBody>
              <a:bodyPr/>
              <a:lstStyle/>
              <a:p>
                <a:endParaRPr lang="en-AU"/>
              </a:p>
            </p:txBody>
          </p:sp>
          <p:sp>
            <p:nvSpPr>
              <p:cNvPr id="124" name="Line 192">
                <a:extLst>
                  <a:ext uri="{FF2B5EF4-FFF2-40B4-BE49-F238E27FC236}">
                    <a16:creationId xmlns:a16="http://schemas.microsoft.com/office/drawing/2014/main" id="{24A3A4C9-175F-4404-86D3-7F323E86C2BC}"/>
                  </a:ext>
                </a:extLst>
              </p:cNvPr>
              <p:cNvSpPr>
                <a:spLocks noChangeShapeType="1"/>
              </p:cNvSpPr>
              <p:nvPr/>
            </p:nvSpPr>
            <p:spPr bwMode="auto">
              <a:xfrm>
                <a:off x="3626" y="1215"/>
                <a:ext cx="21" cy="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25" name="Line 193">
                <a:extLst>
                  <a:ext uri="{FF2B5EF4-FFF2-40B4-BE49-F238E27FC236}">
                    <a16:creationId xmlns:a16="http://schemas.microsoft.com/office/drawing/2014/main" id="{EAC49738-4212-4A7E-876A-293448A9C1AA}"/>
                  </a:ext>
                </a:extLst>
              </p:cNvPr>
              <p:cNvSpPr>
                <a:spLocks noChangeShapeType="1"/>
              </p:cNvSpPr>
              <p:nvPr/>
            </p:nvSpPr>
            <p:spPr bwMode="auto">
              <a:xfrm>
                <a:off x="3630" y="1214"/>
                <a:ext cx="20" cy="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26" name="Freeform 194">
                <a:extLst>
                  <a:ext uri="{FF2B5EF4-FFF2-40B4-BE49-F238E27FC236}">
                    <a16:creationId xmlns:a16="http://schemas.microsoft.com/office/drawing/2014/main" id="{714A0C81-3A66-480B-9786-53179C2B624B}"/>
                  </a:ext>
                </a:extLst>
              </p:cNvPr>
              <p:cNvSpPr>
                <a:spLocks/>
              </p:cNvSpPr>
              <p:nvPr/>
            </p:nvSpPr>
            <p:spPr bwMode="auto">
              <a:xfrm>
                <a:off x="3627" y="1212"/>
                <a:ext cx="36" cy="24"/>
              </a:xfrm>
              <a:custGeom>
                <a:avLst/>
                <a:gdLst>
                  <a:gd name="T0" fmla="*/ 26 w 36"/>
                  <a:gd name="T1" fmla="*/ 23 h 24"/>
                  <a:gd name="T2" fmla="*/ 26 w 36"/>
                  <a:gd name="T3" fmla="*/ 23 h 24"/>
                  <a:gd name="T4" fmla="*/ 26 w 36"/>
                  <a:gd name="T5" fmla="*/ 19 h 24"/>
                  <a:gd name="T6" fmla="*/ 35 w 36"/>
                  <a:gd name="T7" fmla="*/ 19 h 24"/>
                  <a:gd name="T8" fmla="*/ 35 w 36"/>
                  <a:gd name="T9" fmla="*/ 3 h 24"/>
                  <a:gd name="T10" fmla="*/ 26 w 36"/>
                  <a:gd name="T11" fmla="*/ 3 h 24"/>
                  <a:gd name="T12" fmla="*/ 26 w 36"/>
                  <a:gd name="T13" fmla="*/ 0 h 24"/>
                  <a:gd name="T14" fmla="*/ 17 w 36"/>
                  <a:gd name="T15" fmla="*/ 0 h 24"/>
                  <a:gd name="T16" fmla="*/ 17 w 36"/>
                  <a:gd name="T17" fmla="*/ 3 h 24"/>
                  <a:gd name="T18" fmla="*/ 8 w 36"/>
                  <a:gd name="T19" fmla="*/ 3 h 24"/>
                  <a:gd name="T20" fmla="*/ 0 w 36"/>
                  <a:gd name="T21" fmla="*/ 6 h 24"/>
                  <a:gd name="T22" fmla="*/ 0 w 36"/>
                  <a:gd name="T23" fmla="*/ 9 h 24"/>
                  <a:gd name="T24" fmla="*/ 0 w 36"/>
                  <a:gd name="T25" fmla="*/ 9 h 24"/>
                  <a:gd name="T26" fmla="*/ 0 w 36"/>
                  <a:gd name="T27" fmla="*/ 13 h 24"/>
                  <a:gd name="T28" fmla="*/ 0 w 36"/>
                  <a:gd name="T29" fmla="*/ 16 h 24"/>
                  <a:gd name="T30" fmla="*/ 0 w 36"/>
                  <a:gd name="T31" fmla="*/ 16 h 24"/>
                  <a:gd name="T32" fmla="*/ 8 w 36"/>
                  <a:gd name="T33" fmla="*/ 19 h 24"/>
                  <a:gd name="T34" fmla="*/ 17 w 36"/>
                  <a:gd name="T35" fmla="*/ 19 h 24"/>
                  <a:gd name="T36" fmla="*/ 17 w 36"/>
                  <a:gd name="T37" fmla="*/ 23 h 24"/>
                  <a:gd name="T38" fmla="*/ 26 w 36"/>
                  <a:gd name="T39" fmla="*/ 23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
                  <a:gd name="T61" fmla="*/ 0 h 24"/>
                  <a:gd name="T62" fmla="*/ 36 w 36"/>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 h="24">
                    <a:moveTo>
                      <a:pt x="26" y="23"/>
                    </a:moveTo>
                    <a:lnTo>
                      <a:pt x="26" y="23"/>
                    </a:lnTo>
                    <a:lnTo>
                      <a:pt x="26" y="19"/>
                    </a:lnTo>
                    <a:lnTo>
                      <a:pt x="35" y="19"/>
                    </a:lnTo>
                    <a:lnTo>
                      <a:pt x="35" y="3"/>
                    </a:lnTo>
                    <a:lnTo>
                      <a:pt x="26" y="3"/>
                    </a:lnTo>
                    <a:lnTo>
                      <a:pt x="26" y="0"/>
                    </a:lnTo>
                    <a:lnTo>
                      <a:pt x="17" y="0"/>
                    </a:lnTo>
                    <a:lnTo>
                      <a:pt x="17" y="3"/>
                    </a:lnTo>
                    <a:lnTo>
                      <a:pt x="8" y="3"/>
                    </a:lnTo>
                    <a:lnTo>
                      <a:pt x="0" y="6"/>
                    </a:lnTo>
                    <a:lnTo>
                      <a:pt x="0" y="9"/>
                    </a:lnTo>
                    <a:lnTo>
                      <a:pt x="0" y="13"/>
                    </a:lnTo>
                    <a:lnTo>
                      <a:pt x="0" y="16"/>
                    </a:lnTo>
                    <a:lnTo>
                      <a:pt x="8" y="19"/>
                    </a:lnTo>
                    <a:lnTo>
                      <a:pt x="17" y="19"/>
                    </a:lnTo>
                    <a:lnTo>
                      <a:pt x="17" y="23"/>
                    </a:lnTo>
                    <a:lnTo>
                      <a:pt x="26" y="23"/>
                    </a:lnTo>
                  </a:path>
                </a:pathLst>
              </a:custGeom>
              <a:solidFill>
                <a:srgbClr val="000000"/>
              </a:solidFill>
              <a:ln w="12700" cap="rnd" cmpd="sng">
                <a:solidFill>
                  <a:schemeClr val="tx1"/>
                </a:solidFill>
                <a:prstDash val="solid"/>
                <a:round/>
                <a:headEnd/>
                <a:tailEnd/>
              </a:ln>
            </p:spPr>
            <p:txBody>
              <a:bodyPr/>
              <a:lstStyle/>
              <a:p>
                <a:endParaRPr lang="en-AU"/>
              </a:p>
            </p:txBody>
          </p:sp>
          <p:sp>
            <p:nvSpPr>
              <p:cNvPr id="127" name="Freeform 195">
                <a:extLst>
                  <a:ext uri="{FF2B5EF4-FFF2-40B4-BE49-F238E27FC236}">
                    <a16:creationId xmlns:a16="http://schemas.microsoft.com/office/drawing/2014/main" id="{4D360103-B799-4047-BD1A-F1E6935567B3}"/>
                  </a:ext>
                </a:extLst>
              </p:cNvPr>
              <p:cNvSpPr>
                <a:spLocks/>
              </p:cNvSpPr>
              <p:nvPr/>
            </p:nvSpPr>
            <p:spPr bwMode="auto">
              <a:xfrm>
                <a:off x="3627" y="1212"/>
                <a:ext cx="36" cy="24"/>
              </a:xfrm>
              <a:custGeom>
                <a:avLst/>
                <a:gdLst>
                  <a:gd name="T0" fmla="*/ 2 w 36"/>
                  <a:gd name="T1" fmla="*/ 0 h 24"/>
                  <a:gd name="T2" fmla="*/ 35 w 36"/>
                  <a:gd name="T3" fmla="*/ 11 h 24"/>
                  <a:gd name="T4" fmla="*/ 33 w 36"/>
                  <a:gd name="T5" fmla="*/ 23 h 24"/>
                  <a:gd name="T6" fmla="*/ 0 w 36"/>
                  <a:gd name="T7" fmla="*/ 11 h 24"/>
                  <a:gd name="T8" fmla="*/ 2 w 36"/>
                  <a:gd name="T9" fmla="*/ 0 h 24"/>
                  <a:gd name="T10" fmla="*/ 2 w 36"/>
                  <a:gd name="T11" fmla="*/ 0 h 24"/>
                  <a:gd name="T12" fmla="*/ 0 60000 65536"/>
                  <a:gd name="T13" fmla="*/ 0 60000 65536"/>
                  <a:gd name="T14" fmla="*/ 0 60000 65536"/>
                  <a:gd name="T15" fmla="*/ 0 60000 65536"/>
                  <a:gd name="T16" fmla="*/ 0 60000 65536"/>
                  <a:gd name="T17" fmla="*/ 0 60000 65536"/>
                  <a:gd name="T18" fmla="*/ 0 w 36"/>
                  <a:gd name="T19" fmla="*/ 0 h 24"/>
                  <a:gd name="T20" fmla="*/ 36 w 36"/>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36" h="24">
                    <a:moveTo>
                      <a:pt x="2" y="0"/>
                    </a:moveTo>
                    <a:lnTo>
                      <a:pt x="35" y="11"/>
                    </a:lnTo>
                    <a:lnTo>
                      <a:pt x="33" y="23"/>
                    </a:lnTo>
                    <a:lnTo>
                      <a:pt x="0" y="11"/>
                    </a:lnTo>
                    <a:lnTo>
                      <a:pt x="2" y="0"/>
                    </a:lnTo>
                  </a:path>
                </a:pathLst>
              </a:custGeom>
              <a:solidFill>
                <a:srgbClr val="000000"/>
              </a:solidFill>
              <a:ln w="12700" cap="rnd" cmpd="sng">
                <a:solidFill>
                  <a:schemeClr val="tx1"/>
                </a:solidFill>
                <a:prstDash val="solid"/>
                <a:round/>
                <a:headEnd/>
                <a:tailEnd/>
              </a:ln>
            </p:spPr>
            <p:txBody>
              <a:bodyPr/>
              <a:lstStyle/>
              <a:p>
                <a:endParaRPr lang="en-AU"/>
              </a:p>
            </p:txBody>
          </p:sp>
          <p:sp>
            <p:nvSpPr>
              <p:cNvPr id="128" name="Freeform 196">
                <a:extLst>
                  <a:ext uri="{FF2B5EF4-FFF2-40B4-BE49-F238E27FC236}">
                    <a16:creationId xmlns:a16="http://schemas.microsoft.com/office/drawing/2014/main" id="{0BF4DBE2-C1B6-4652-ABE2-48CC3251928F}"/>
                  </a:ext>
                </a:extLst>
              </p:cNvPr>
              <p:cNvSpPr>
                <a:spLocks/>
              </p:cNvSpPr>
              <p:nvPr/>
            </p:nvSpPr>
            <p:spPr bwMode="auto">
              <a:xfrm>
                <a:off x="3647" y="1214"/>
                <a:ext cx="35" cy="24"/>
              </a:xfrm>
              <a:custGeom>
                <a:avLst/>
                <a:gdLst>
                  <a:gd name="T0" fmla="*/ 0 w 35"/>
                  <a:gd name="T1" fmla="*/ 9 h 24"/>
                  <a:gd name="T2" fmla="*/ 0 w 35"/>
                  <a:gd name="T3" fmla="*/ 13 h 24"/>
                  <a:gd name="T4" fmla="*/ 0 w 35"/>
                  <a:gd name="T5" fmla="*/ 16 h 24"/>
                  <a:gd name="T6" fmla="*/ 11 w 35"/>
                  <a:gd name="T7" fmla="*/ 23 h 24"/>
                  <a:gd name="T8" fmla="*/ 17 w 35"/>
                  <a:gd name="T9" fmla="*/ 23 h 24"/>
                  <a:gd name="T10" fmla="*/ 17 w 35"/>
                  <a:gd name="T11" fmla="*/ 19 h 24"/>
                  <a:gd name="T12" fmla="*/ 22 w 35"/>
                  <a:gd name="T13" fmla="*/ 19 h 24"/>
                  <a:gd name="T14" fmla="*/ 28 w 35"/>
                  <a:gd name="T15" fmla="*/ 16 h 24"/>
                  <a:gd name="T16" fmla="*/ 28 w 35"/>
                  <a:gd name="T17" fmla="*/ 13 h 24"/>
                  <a:gd name="T18" fmla="*/ 34 w 35"/>
                  <a:gd name="T19" fmla="*/ 13 h 24"/>
                  <a:gd name="T20" fmla="*/ 34 w 35"/>
                  <a:gd name="T21" fmla="*/ 6 h 24"/>
                  <a:gd name="T22" fmla="*/ 28 w 35"/>
                  <a:gd name="T23" fmla="*/ 6 h 24"/>
                  <a:gd name="T24" fmla="*/ 28 w 35"/>
                  <a:gd name="T25" fmla="*/ 3 h 24"/>
                  <a:gd name="T26" fmla="*/ 22 w 35"/>
                  <a:gd name="T27" fmla="*/ 0 h 24"/>
                  <a:gd name="T28" fmla="*/ 17 w 35"/>
                  <a:gd name="T29" fmla="*/ 0 h 24"/>
                  <a:gd name="T30" fmla="*/ 17 w 35"/>
                  <a:gd name="T31" fmla="*/ 0 h 24"/>
                  <a:gd name="T32" fmla="*/ 11 w 35"/>
                  <a:gd name="T33" fmla="*/ 0 h 24"/>
                  <a:gd name="T34" fmla="*/ 0 w 35"/>
                  <a:gd name="T35" fmla="*/ 6 h 24"/>
                  <a:gd name="T36" fmla="*/ 0 w 35"/>
                  <a:gd name="T37" fmla="*/ 9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
                  <a:gd name="T58" fmla="*/ 0 h 24"/>
                  <a:gd name="T59" fmla="*/ 35 w 35"/>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 h="24">
                    <a:moveTo>
                      <a:pt x="0" y="9"/>
                    </a:moveTo>
                    <a:lnTo>
                      <a:pt x="0" y="13"/>
                    </a:lnTo>
                    <a:lnTo>
                      <a:pt x="0" y="16"/>
                    </a:lnTo>
                    <a:lnTo>
                      <a:pt x="11" y="23"/>
                    </a:lnTo>
                    <a:lnTo>
                      <a:pt x="17" y="23"/>
                    </a:lnTo>
                    <a:lnTo>
                      <a:pt x="17" y="19"/>
                    </a:lnTo>
                    <a:lnTo>
                      <a:pt x="22" y="19"/>
                    </a:lnTo>
                    <a:lnTo>
                      <a:pt x="28" y="16"/>
                    </a:lnTo>
                    <a:lnTo>
                      <a:pt x="28" y="13"/>
                    </a:lnTo>
                    <a:lnTo>
                      <a:pt x="34" y="13"/>
                    </a:lnTo>
                    <a:lnTo>
                      <a:pt x="34" y="6"/>
                    </a:lnTo>
                    <a:lnTo>
                      <a:pt x="28" y="6"/>
                    </a:lnTo>
                    <a:lnTo>
                      <a:pt x="28" y="3"/>
                    </a:lnTo>
                    <a:lnTo>
                      <a:pt x="22" y="0"/>
                    </a:lnTo>
                    <a:lnTo>
                      <a:pt x="17" y="0"/>
                    </a:lnTo>
                    <a:lnTo>
                      <a:pt x="11" y="0"/>
                    </a:lnTo>
                    <a:lnTo>
                      <a:pt x="0" y="6"/>
                    </a:lnTo>
                    <a:lnTo>
                      <a:pt x="0" y="9"/>
                    </a:lnTo>
                  </a:path>
                </a:pathLst>
              </a:custGeom>
              <a:solidFill>
                <a:srgbClr val="E6E6E6"/>
              </a:solidFill>
              <a:ln w="12700" cap="rnd" cmpd="sng">
                <a:solidFill>
                  <a:schemeClr val="tx1"/>
                </a:solidFill>
                <a:prstDash val="solid"/>
                <a:round/>
                <a:headEnd/>
                <a:tailEnd/>
              </a:ln>
            </p:spPr>
            <p:txBody>
              <a:bodyPr/>
              <a:lstStyle/>
              <a:p>
                <a:endParaRPr lang="en-AU"/>
              </a:p>
            </p:txBody>
          </p:sp>
          <p:sp>
            <p:nvSpPr>
              <p:cNvPr id="129" name="Line 197">
                <a:extLst>
                  <a:ext uri="{FF2B5EF4-FFF2-40B4-BE49-F238E27FC236}">
                    <a16:creationId xmlns:a16="http://schemas.microsoft.com/office/drawing/2014/main" id="{D7F06EC3-D78A-4771-BE73-84E9EA82F967}"/>
                  </a:ext>
                </a:extLst>
              </p:cNvPr>
              <p:cNvSpPr>
                <a:spLocks noChangeShapeType="1"/>
              </p:cNvSpPr>
              <p:nvPr/>
            </p:nvSpPr>
            <p:spPr bwMode="auto">
              <a:xfrm>
                <a:off x="3662" y="1207"/>
                <a:ext cx="23" cy="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30" name="Line 198">
                <a:extLst>
                  <a:ext uri="{FF2B5EF4-FFF2-40B4-BE49-F238E27FC236}">
                    <a16:creationId xmlns:a16="http://schemas.microsoft.com/office/drawing/2014/main" id="{DDC63CB1-E0BC-4B28-9277-DBC7EB7A736A}"/>
                  </a:ext>
                </a:extLst>
              </p:cNvPr>
              <p:cNvSpPr>
                <a:spLocks noChangeShapeType="1"/>
              </p:cNvSpPr>
              <p:nvPr/>
            </p:nvSpPr>
            <p:spPr bwMode="auto">
              <a:xfrm>
                <a:off x="3667" y="1206"/>
                <a:ext cx="19" cy="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31" name="Freeform 199">
                <a:extLst>
                  <a:ext uri="{FF2B5EF4-FFF2-40B4-BE49-F238E27FC236}">
                    <a16:creationId xmlns:a16="http://schemas.microsoft.com/office/drawing/2014/main" id="{E5761CAC-CB6D-4ADB-8386-59CA1A1BFF73}"/>
                  </a:ext>
                </a:extLst>
              </p:cNvPr>
              <p:cNvSpPr>
                <a:spLocks/>
              </p:cNvSpPr>
              <p:nvPr/>
            </p:nvSpPr>
            <p:spPr bwMode="auto">
              <a:xfrm>
                <a:off x="3663" y="1207"/>
                <a:ext cx="36" cy="23"/>
              </a:xfrm>
              <a:custGeom>
                <a:avLst/>
                <a:gdLst>
                  <a:gd name="T0" fmla="*/ 26 w 36"/>
                  <a:gd name="T1" fmla="*/ 22 h 23"/>
                  <a:gd name="T2" fmla="*/ 35 w 36"/>
                  <a:gd name="T3" fmla="*/ 22 h 23"/>
                  <a:gd name="T4" fmla="*/ 35 w 36"/>
                  <a:gd name="T5" fmla="*/ 18 h 23"/>
                  <a:gd name="T6" fmla="*/ 35 w 36"/>
                  <a:gd name="T7" fmla="*/ 18 h 23"/>
                  <a:gd name="T8" fmla="*/ 35 w 36"/>
                  <a:gd name="T9" fmla="*/ 3 h 23"/>
                  <a:gd name="T10" fmla="*/ 35 w 36"/>
                  <a:gd name="T11" fmla="*/ 3 h 23"/>
                  <a:gd name="T12" fmla="*/ 35 w 36"/>
                  <a:gd name="T13" fmla="*/ 0 h 23"/>
                  <a:gd name="T14" fmla="*/ 26 w 36"/>
                  <a:gd name="T15" fmla="*/ 0 h 23"/>
                  <a:gd name="T16" fmla="*/ 17 w 36"/>
                  <a:gd name="T17" fmla="*/ 3 h 23"/>
                  <a:gd name="T18" fmla="*/ 17 w 36"/>
                  <a:gd name="T19" fmla="*/ 3 h 23"/>
                  <a:gd name="T20" fmla="*/ 8 w 36"/>
                  <a:gd name="T21" fmla="*/ 6 h 23"/>
                  <a:gd name="T22" fmla="*/ 8 w 36"/>
                  <a:gd name="T23" fmla="*/ 6 h 23"/>
                  <a:gd name="T24" fmla="*/ 0 w 36"/>
                  <a:gd name="T25" fmla="*/ 9 h 23"/>
                  <a:gd name="T26" fmla="*/ 0 w 36"/>
                  <a:gd name="T27" fmla="*/ 12 h 23"/>
                  <a:gd name="T28" fmla="*/ 8 w 36"/>
                  <a:gd name="T29" fmla="*/ 15 h 23"/>
                  <a:gd name="T30" fmla="*/ 8 w 36"/>
                  <a:gd name="T31" fmla="*/ 15 h 23"/>
                  <a:gd name="T32" fmla="*/ 17 w 36"/>
                  <a:gd name="T33" fmla="*/ 18 h 23"/>
                  <a:gd name="T34" fmla="*/ 17 w 36"/>
                  <a:gd name="T35" fmla="*/ 18 h 23"/>
                  <a:gd name="T36" fmla="*/ 26 w 36"/>
                  <a:gd name="T37" fmla="*/ 22 h 23"/>
                  <a:gd name="T38" fmla="*/ 26 w 36"/>
                  <a:gd name="T39" fmla="*/ 22 h 2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
                  <a:gd name="T61" fmla="*/ 0 h 23"/>
                  <a:gd name="T62" fmla="*/ 36 w 36"/>
                  <a:gd name="T63" fmla="*/ 23 h 2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 h="23">
                    <a:moveTo>
                      <a:pt x="26" y="22"/>
                    </a:moveTo>
                    <a:lnTo>
                      <a:pt x="35" y="22"/>
                    </a:lnTo>
                    <a:lnTo>
                      <a:pt x="35" y="18"/>
                    </a:lnTo>
                    <a:lnTo>
                      <a:pt x="35" y="3"/>
                    </a:lnTo>
                    <a:lnTo>
                      <a:pt x="35" y="0"/>
                    </a:lnTo>
                    <a:lnTo>
                      <a:pt x="26" y="0"/>
                    </a:lnTo>
                    <a:lnTo>
                      <a:pt x="17" y="3"/>
                    </a:lnTo>
                    <a:lnTo>
                      <a:pt x="8" y="6"/>
                    </a:lnTo>
                    <a:lnTo>
                      <a:pt x="0" y="9"/>
                    </a:lnTo>
                    <a:lnTo>
                      <a:pt x="0" y="12"/>
                    </a:lnTo>
                    <a:lnTo>
                      <a:pt x="8" y="15"/>
                    </a:lnTo>
                    <a:lnTo>
                      <a:pt x="17" y="18"/>
                    </a:lnTo>
                    <a:lnTo>
                      <a:pt x="26" y="22"/>
                    </a:lnTo>
                  </a:path>
                </a:pathLst>
              </a:custGeom>
              <a:solidFill>
                <a:srgbClr val="000000"/>
              </a:solidFill>
              <a:ln w="12700" cap="rnd" cmpd="sng">
                <a:solidFill>
                  <a:schemeClr val="tx1"/>
                </a:solidFill>
                <a:prstDash val="solid"/>
                <a:round/>
                <a:headEnd/>
                <a:tailEnd/>
              </a:ln>
            </p:spPr>
            <p:txBody>
              <a:bodyPr/>
              <a:lstStyle/>
              <a:p>
                <a:endParaRPr lang="en-AU"/>
              </a:p>
            </p:txBody>
          </p:sp>
          <p:sp>
            <p:nvSpPr>
              <p:cNvPr id="132" name="Freeform 200">
                <a:extLst>
                  <a:ext uri="{FF2B5EF4-FFF2-40B4-BE49-F238E27FC236}">
                    <a16:creationId xmlns:a16="http://schemas.microsoft.com/office/drawing/2014/main" id="{D893CCB2-33DF-4F22-A616-9194BE490A7A}"/>
                  </a:ext>
                </a:extLst>
              </p:cNvPr>
              <p:cNvSpPr>
                <a:spLocks/>
              </p:cNvSpPr>
              <p:nvPr/>
            </p:nvSpPr>
            <p:spPr bwMode="auto">
              <a:xfrm>
                <a:off x="3663" y="1207"/>
                <a:ext cx="36" cy="23"/>
              </a:xfrm>
              <a:custGeom>
                <a:avLst/>
                <a:gdLst>
                  <a:gd name="T0" fmla="*/ 2 w 36"/>
                  <a:gd name="T1" fmla="*/ 0 h 23"/>
                  <a:gd name="T2" fmla="*/ 35 w 36"/>
                  <a:gd name="T3" fmla="*/ 11 h 23"/>
                  <a:gd name="T4" fmla="*/ 33 w 36"/>
                  <a:gd name="T5" fmla="*/ 22 h 23"/>
                  <a:gd name="T6" fmla="*/ 0 w 36"/>
                  <a:gd name="T7" fmla="*/ 11 h 23"/>
                  <a:gd name="T8" fmla="*/ 2 w 36"/>
                  <a:gd name="T9" fmla="*/ 0 h 23"/>
                  <a:gd name="T10" fmla="*/ 2 w 36"/>
                  <a:gd name="T11" fmla="*/ 0 h 23"/>
                  <a:gd name="T12" fmla="*/ 0 60000 65536"/>
                  <a:gd name="T13" fmla="*/ 0 60000 65536"/>
                  <a:gd name="T14" fmla="*/ 0 60000 65536"/>
                  <a:gd name="T15" fmla="*/ 0 60000 65536"/>
                  <a:gd name="T16" fmla="*/ 0 60000 65536"/>
                  <a:gd name="T17" fmla="*/ 0 60000 65536"/>
                  <a:gd name="T18" fmla="*/ 0 w 36"/>
                  <a:gd name="T19" fmla="*/ 0 h 23"/>
                  <a:gd name="T20" fmla="*/ 36 w 36"/>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36" h="23">
                    <a:moveTo>
                      <a:pt x="2" y="0"/>
                    </a:moveTo>
                    <a:lnTo>
                      <a:pt x="35" y="11"/>
                    </a:lnTo>
                    <a:lnTo>
                      <a:pt x="33" y="22"/>
                    </a:lnTo>
                    <a:lnTo>
                      <a:pt x="0" y="11"/>
                    </a:lnTo>
                    <a:lnTo>
                      <a:pt x="2" y="0"/>
                    </a:lnTo>
                  </a:path>
                </a:pathLst>
              </a:custGeom>
              <a:solidFill>
                <a:srgbClr val="000000"/>
              </a:solidFill>
              <a:ln w="12700" cap="rnd" cmpd="sng">
                <a:solidFill>
                  <a:schemeClr val="tx1"/>
                </a:solidFill>
                <a:prstDash val="solid"/>
                <a:round/>
                <a:headEnd/>
                <a:tailEnd/>
              </a:ln>
            </p:spPr>
            <p:txBody>
              <a:bodyPr/>
              <a:lstStyle/>
              <a:p>
                <a:endParaRPr lang="en-AU"/>
              </a:p>
            </p:txBody>
          </p:sp>
          <p:sp>
            <p:nvSpPr>
              <p:cNvPr id="133" name="Freeform 201">
                <a:extLst>
                  <a:ext uri="{FF2B5EF4-FFF2-40B4-BE49-F238E27FC236}">
                    <a16:creationId xmlns:a16="http://schemas.microsoft.com/office/drawing/2014/main" id="{7098A059-DCAF-47C0-A1B7-DEBBAD79AECC}"/>
                  </a:ext>
                </a:extLst>
              </p:cNvPr>
              <p:cNvSpPr>
                <a:spLocks/>
              </p:cNvSpPr>
              <p:nvPr/>
            </p:nvSpPr>
            <p:spPr bwMode="auto">
              <a:xfrm>
                <a:off x="3680" y="1208"/>
                <a:ext cx="34" cy="23"/>
              </a:xfrm>
              <a:custGeom>
                <a:avLst/>
                <a:gdLst>
                  <a:gd name="T0" fmla="*/ 0 w 34"/>
                  <a:gd name="T1" fmla="*/ 9 h 23"/>
                  <a:gd name="T2" fmla="*/ 0 w 34"/>
                  <a:gd name="T3" fmla="*/ 9 h 23"/>
                  <a:gd name="T4" fmla="*/ 4 w 34"/>
                  <a:gd name="T5" fmla="*/ 12 h 23"/>
                  <a:gd name="T6" fmla="*/ 4 w 34"/>
                  <a:gd name="T7" fmla="*/ 15 h 23"/>
                  <a:gd name="T8" fmla="*/ 9 w 34"/>
                  <a:gd name="T9" fmla="*/ 18 h 23"/>
                  <a:gd name="T10" fmla="*/ 9 w 34"/>
                  <a:gd name="T11" fmla="*/ 18 h 23"/>
                  <a:gd name="T12" fmla="*/ 14 w 34"/>
                  <a:gd name="T13" fmla="*/ 22 h 23"/>
                  <a:gd name="T14" fmla="*/ 18 w 34"/>
                  <a:gd name="T15" fmla="*/ 22 h 23"/>
                  <a:gd name="T16" fmla="*/ 18 w 34"/>
                  <a:gd name="T17" fmla="*/ 18 h 23"/>
                  <a:gd name="T18" fmla="*/ 23 w 34"/>
                  <a:gd name="T19" fmla="*/ 18 h 23"/>
                  <a:gd name="T20" fmla="*/ 28 w 34"/>
                  <a:gd name="T21" fmla="*/ 15 h 23"/>
                  <a:gd name="T22" fmla="*/ 28 w 34"/>
                  <a:gd name="T23" fmla="*/ 12 h 23"/>
                  <a:gd name="T24" fmla="*/ 33 w 34"/>
                  <a:gd name="T25" fmla="*/ 9 h 23"/>
                  <a:gd name="T26" fmla="*/ 33 w 34"/>
                  <a:gd name="T27" fmla="*/ 6 h 23"/>
                  <a:gd name="T28" fmla="*/ 28 w 34"/>
                  <a:gd name="T29" fmla="*/ 6 h 23"/>
                  <a:gd name="T30" fmla="*/ 28 w 34"/>
                  <a:gd name="T31" fmla="*/ 3 h 23"/>
                  <a:gd name="T32" fmla="*/ 23 w 34"/>
                  <a:gd name="T33" fmla="*/ 0 h 23"/>
                  <a:gd name="T34" fmla="*/ 18 w 34"/>
                  <a:gd name="T35" fmla="*/ 0 h 23"/>
                  <a:gd name="T36" fmla="*/ 18 w 34"/>
                  <a:gd name="T37" fmla="*/ 0 h 23"/>
                  <a:gd name="T38" fmla="*/ 14 w 34"/>
                  <a:gd name="T39" fmla="*/ 0 h 23"/>
                  <a:gd name="T40" fmla="*/ 9 w 34"/>
                  <a:gd name="T41" fmla="*/ 0 h 23"/>
                  <a:gd name="T42" fmla="*/ 9 w 34"/>
                  <a:gd name="T43" fmla="*/ 0 h 23"/>
                  <a:gd name="T44" fmla="*/ 4 w 34"/>
                  <a:gd name="T45" fmla="*/ 3 h 23"/>
                  <a:gd name="T46" fmla="*/ 4 w 34"/>
                  <a:gd name="T47" fmla="*/ 6 h 23"/>
                  <a:gd name="T48" fmla="*/ 0 w 34"/>
                  <a:gd name="T49" fmla="*/ 6 h 23"/>
                  <a:gd name="T50" fmla="*/ 0 w 34"/>
                  <a:gd name="T51" fmla="*/ 9 h 2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4"/>
                  <a:gd name="T79" fmla="*/ 0 h 23"/>
                  <a:gd name="T80" fmla="*/ 34 w 34"/>
                  <a:gd name="T81" fmla="*/ 23 h 2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4" h="23">
                    <a:moveTo>
                      <a:pt x="0" y="9"/>
                    </a:moveTo>
                    <a:lnTo>
                      <a:pt x="0" y="9"/>
                    </a:lnTo>
                    <a:lnTo>
                      <a:pt x="4" y="12"/>
                    </a:lnTo>
                    <a:lnTo>
                      <a:pt x="4" y="15"/>
                    </a:lnTo>
                    <a:lnTo>
                      <a:pt x="9" y="18"/>
                    </a:lnTo>
                    <a:lnTo>
                      <a:pt x="14" y="22"/>
                    </a:lnTo>
                    <a:lnTo>
                      <a:pt x="18" y="22"/>
                    </a:lnTo>
                    <a:lnTo>
                      <a:pt x="18" y="18"/>
                    </a:lnTo>
                    <a:lnTo>
                      <a:pt x="23" y="18"/>
                    </a:lnTo>
                    <a:lnTo>
                      <a:pt x="28" y="15"/>
                    </a:lnTo>
                    <a:lnTo>
                      <a:pt x="28" y="12"/>
                    </a:lnTo>
                    <a:lnTo>
                      <a:pt x="33" y="9"/>
                    </a:lnTo>
                    <a:lnTo>
                      <a:pt x="33" y="6"/>
                    </a:lnTo>
                    <a:lnTo>
                      <a:pt x="28" y="6"/>
                    </a:lnTo>
                    <a:lnTo>
                      <a:pt x="28" y="3"/>
                    </a:lnTo>
                    <a:lnTo>
                      <a:pt x="23" y="0"/>
                    </a:lnTo>
                    <a:lnTo>
                      <a:pt x="18" y="0"/>
                    </a:lnTo>
                    <a:lnTo>
                      <a:pt x="14" y="0"/>
                    </a:lnTo>
                    <a:lnTo>
                      <a:pt x="9" y="0"/>
                    </a:lnTo>
                    <a:lnTo>
                      <a:pt x="4" y="3"/>
                    </a:lnTo>
                    <a:lnTo>
                      <a:pt x="4" y="6"/>
                    </a:lnTo>
                    <a:lnTo>
                      <a:pt x="0" y="6"/>
                    </a:lnTo>
                    <a:lnTo>
                      <a:pt x="0" y="9"/>
                    </a:lnTo>
                  </a:path>
                </a:pathLst>
              </a:custGeom>
              <a:solidFill>
                <a:srgbClr val="E6E6E6"/>
              </a:solidFill>
              <a:ln w="12700" cap="rnd" cmpd="sng">
                <a:solidFill>
                  <a:schemeClr val="tx1"/>
                </a:solidFill>
                <a:prstDash val="solid"/>
                <a:round/>
                <a:headEnd/>
                <a:tailEnd/>
              </a:ln>
            </p:spPr>
            <p:txBody>
              <a:bodyPr/>
              <a:lstStyle/>
              <a:p>
                <a:endParaRPr lang="en-AU"/>
              </a:p>
            </p:txBody>
          </p:sp>
          <p:sp>
            <p:nvSpPr>
              <p:cNvPr id="134" name="Line 202">
                <a:extLst>
                  <a:ext uri="{FF2B5EF4-FFF2-40B4-BE49-F238E27FC236}">
                    <a16:creationId xmlns:a16="http://schemas.microsoft.com/office/drawing/2014/main" id="{9EB85744-94E3-452C-98DC-7E511355E60F}"/>
                  </a:ext>
                </a:extLst>
              </p:cNvPr>
              <p:cNvSpPr>
                <a:spLocks noChangeShapeType="1"/>
              </p:cNvSpPr>
              <p:nvPr/>
            </p:nvSpPr>
            <p:spPr bwMode="auto">
              <a:xfrm>
                <a:off x="3698" y="1214"/>
                <a:ext cx="17" cy="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35" name="Line 203">
                <a:extLst>
                  <a:ext uri="{FF2B5EF4-FFF2-40B4-BE49-F238E27FC236}">
                    <a16:creationId xmlns:a16="http://schemas.microsoft.com/office/drawing/2014/main" id="{BAEC04EE-EB6E-494C-AD9A-E6B203726A46}"/>
                  </a:ext>
                </a:extLst>
              </p:cNvPr>
              <p:cNvSpPr>
                <a:spLocks noChangeShapeType="1"/>
              </p:cNvSpPr>
              <p:nvPr/>
            </p:nvSpPr>
            <p:spPr bwMode="auto">
              <a:xfrm>
                <a:off x="3699" y="1213"/>
                <a:ext cx="20" cy="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36" name="Freeform 204">
                <a:extLst>
                  <a:ext uri="{FF2B5EF4-FFF2-40B4-BE49-F238E27FC236}">
                    <a16:creationId xmlns:a16="http://schemas.microsoft.com/office/drawing/2014/main" id="{DC43BEA0-79F6-44BA-AB44-8DE240DE77CB}"/>
                  </a:ext>
                </a:extLst>
              </p:cNvPr>
              <p:cNvSpPr>
                <a:spLocks/>
              </p:cNvSpPr>
              <p:nvPr/>
            </p:nvSpPr>
            <p:spPr bwMode="auto">
              <a:xfrm>
                <a:off x="3694" y="1212"/>
                <a:ext cx="35" cy="24"/>
              </a:xfrm>
              <a:custGeom>
                <a:avLst/>
                <a:gdLst>
                  <a:gd name="T0" fmla="*/ 25 w 35"/>
                  <a:gd name="T1" fmla="*/ 23 h 24"/>
                  <a:gd name="T2" fmla="*/ 34 w 35"/>
                  <a:gd name="T3" fmla="*/ 23 h 24"/>
                  <a:gd name="T4" fmla="*/ 34 w 35"/>
                  <a:gd name="T5" fmla="*/ 23 h 24"/>
                  <a:gd name="T6" fmla="*/ 34 w 35"/>
                  <a:gd name="T7" fmla="*/ 19 h 24"/>
                  <a:gd name="T8" fmla="*/ 34 w 35"/>
                  <a:gd name="T9" fmla="*/ 3 h 24"/>
                  <a:gd name="T10" fmla="*/ 34 w 35"/>
                  <a:gd name="T11" fmla="*/ 0 h 24"/>
                  <a:gd name="T12" fmla="*/ 34 w 35"/>
                  <a:gd name="T13" fmla="*/ 0 h 24"/>
                  <a:gd name="T14" fmla="*/ 25 w 35"/>
                  <a:gd name="T15" fmla="*/ 0 h 24"/>
                  <a:gd name="T16" fmla="*/ 17 w 35"/>
                  <a:gd name="T17" fmla="*/ 0 h 24"/>
                  <a:gd name="T18" fmla="*/ 17 w 35"/>
                  <a:gd name="T19" fmla="*/ 0 h 24"/>
                  <a:gd name="T20" fmla="*/ 8 w 35"/>
                  <a:gd name="T21" fmla="*/ 7 h 24"/>
                  <a:gd name="T22" fmla="*/ 8 w 35"/>
                  <a:gd name="T23" fmla="*/ 7 h 24"/>
                  <a:gd name="T24" fmla="*/ 0 w 35"/>
                  <a:gd name="T25" fmla="*/ 11 h 24"/>
                  <a:gd name="T26" fmla="*/ 0 w 35"/>
                  <a:gd name="T27" fmla="*/ 15 h 24"/>
                  <a:gd name="T28" fmla="*/ 8 w 35"/>
                  <a:gd name="T29" fmla="*/ 15 h 24"/>
                  <a:gd name="T30" fmla="*/ 8 w 35"/>
                  <a:gd name="T31" fmla="*/ 19 h 24"/>
                  <a:gd name="T32" fmla="*/ 17 w 35"/>
                  <a:gd name="T33" fmla="*/ 23 h 24"/>
                  <a:gd name="T34" fmla="*/ 17 w 35"/>
                  <a:gd name="T35" fmla="*/ 23 h 24"/>
                  <a:gd name="T36" fmla="*/ 25 w 35"/>
                  <a:gd name="T37" fmla="*/ 23 h 24"/>
                  <a:gd name="T38" fmla="*/ 25 w 35"/>
                  <a:gd name="T39" fmla="*/ 23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5"/>
                  <a:gd name="T61" fmla="*/ 0 h 24"/>
                  <a:gd name="T62" fmla="*/ 35 w 35"/>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5" h="24">
                    <a:moveTo>
                      <a:pt x="25" y="23"/>
                    </a:moveTo>
                    <a:lnTo>
                      <a:pt x="34" y="23"/>
                    </a:lnTo>
                    <a:lnTo>
                      <a:pt x="34" y="19"/>
                    </a:lnTo>
                    <a:lnTo>
                      <a:pt x="34" y="3"/>
                    </a:lnTo>
                    <a:lnTo>
                      <a:pt x="34" y="0"/>
                    </a:lnTo>
                    <a:lnTo>
                      <a:pt x="25" y="0"/>
                    </a:lnTo>
                    <a:lnTo>
                      <a:pt x="17" y="0"/>
                    </a:lnTo>
                    <a:lnTo>
                      <a:pt x="8" y="7"/>
                    </a:lnTo>
                    <a:lnTo>
                      <a:pt x="0" y="11"/>
                    </a:lnTo>
                    <a:lnTo>
                      <a:pt x="0" y="15"/>
                    </a:lnTo>
                    <a:lnTo>
                      <a:pt x="8" y="15"/>
                    </a:lnTo>
                    <a:lnTo>
                      <a:pt x="8" y="19"/>
                    </a:lnTo>
                    <a:lnTo>
                      <a:pt x="17" y="23"/>
                    </a:lnTo>
                    <a:lnTo>
                      <a:pt x="25" y="23"/>
                    </a:lnTo>
                  </a:path>
                </a:pathLst>
              </a:custGeom>
              <a:solidFill>
                <a:srgbClr val="000000"/>
              </a:solidFill>
              <a:ln w="12700" cap="rnd" cmpd="sng">
                <a:solidFill>
                  <a:schemeClr val="tx1"/>
                </a:solidFill>
                <a:prstDash val="solid"/>
                <a:round/>
                <a:headEnd/>
                <a:tailEnd/>
              </a:ln>
            </p:spPr>
            <p:txBody>
              <a:bodyPr/>
              <a:lstStyle/>
              <a:p>
                <a:endParaRPr lang="en-AU"/>
              </a:p>
            </p:txBody>
          </p:sp>
          <p:sp>
            <p:nvSpPr>
              <p:cNvPr id="137" name="Freeform 205">
                <a:extLst>
                  <a:ext uri="{FF2B5EF4-FFF2-40B4-BE49-F238E27FC236}">
                    <a16:creationId xmlns:a16="http://schemas.microsoft.com/office/drawing/2014/main" id="{ECB771E2-FFE8-43A4-BC80-4C495DFD2C0E}"/>
                  </a:ext>
                </a:extLst>
              </p:cNvPr>
              <p:cNvSpPr>
                <a:spLocks/>
              </p:cNvSpPr>
              <p:nvPr/>
            </p:nvSpPr>
            <p:spPr bwMode="auto">
              <a:xfrm>
                <a:off x="3694" y="1212"/>
                <a:ext cx="36" cy="24"/>
              </a:xfrm>
              <a:custGeom>
                <a:avLst/>
                <a:gdLst>
                  <a:gd name="T0" fmla="*/ 2 w 36"/>
                  <a:gd name="T1" fmla="*/ 1 h 24"/>
                  <a:gd name="T2" fmla="*/ 35 w 36"/>
                  <a:gd name="T3" fmla="*/ 11 h 24"/>
                  <a:gd name="T4" fmla="*/ 33 w 36"/>
                  <a:gd name="T5" fmla="*/ 23 h 24"/>
                  <a:gd name="T6" fmla="*/ 0 w 36"/>
                  <a:gd name="T7" fmla="*/ 11 h 24"/>
                  <a:gd name="T8" fmla="*/ 2 w 36"/>
                  <a:gd name="T9" fmla="*/ 0 h 24"/>
                  <a:gd name="T10" fmla="*/ 2 w 36"/>
                  <a:gd name="T11" fmla="*/ 1 h 24"/>
                  <a:gd name="T12" fmla="*/ 0 60000 65536"/>
                  <a:gd name="T13" fmla="*/ 0 60000 65536"/>
                  <a:gd name="T14" fmla="*/ 0 60000 65536"/>
                  <a:gd name="T15" fmla="*/ 0 60000 65536"/>
                  <a:gd name="T16" fmla="*/ 0 60000 65536"/>
                  <a:gd name="T17" fmla="*/ 0 60000 65536"/>
                  <a:gd name="T18" fmla="*/ 0 w 36"/>
                  <a:gd name="T19" fmla="*/ 0 h 24"/>
                  <a:gd name="T20" fmla="*/ 36 w 36"/>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36" h="24">
                    <a:moveTo>
                      <a:pt x="2" y="1"/>
                    </a:moveTo>
                    <a:lnTo>
                      <a:pt x="35" y="11"/>
                    </a:lnTo>
                    <a:lnTo>
                      <a:pt x="33" y="23"/>
                    </a:lnTo>
                    <a:lnTo>
                      <a:pt x="0" y="11"/>
                    </a:lnTo>
                    <a:lnTo>
                      <a:pt x="2" y="0"/>
                    </a:lnTo>
                    <a:lnTo>
                      <a:pt x="2" y="1"/>
                    </a:lnTo>
                  </a:path>
                </a:pathLst>
              </a:custGeom>
              <a:solidFill>
                <a:srgbClr val="000000"/>
              </a:solidFill>
              <a:ln w="12700" cap="rnd" cmpd="sng">
                <a:solidFill>
                  <a:schemeClr val="tx1"/>
                </a:solidFill>
                <a:prstDash val="solid"/>
                <a:round/>
                <a:headEnd/>
                <a:tailEnd/>
              </a:ln>
            </p:spPr>
            <p:txBody>
              <a:bodyPr/>
              <a:lstStyle/>
              <a:p>
                <a:endParaRPr lang="en-AU"/>
              </a:p>
            </p:txBody>
          </p:sp>
          <p:sp>
            <p:nvSpPr>
              <p:cNvPr id="138" name="Freeform 206">
                <a:extLst>
                  <a:ext uri="{FF2B5EF4-FFF2-40B4-BE49-F238E27FC236}">
                    <a16:creationId xmlns:a16="http://schemas.microsoft.com/office/drawing/2014/main" id="{77357825-FAD7-4D4B-B57C-DDAF89B2A3C5}"/>
                  </a:ext>
                </a:extLst>
              </p:cNvPr>
              <p:cNvSpPr>
                <a:spLocks/>
              </p:cNvSpPr>
              <p:nvPr/>
            </p:nvSpPr>
            <p:spPr bwMode="auto">
              <a:xfrm>
                <a:off x="3711" y="1214"/>
                <a:ext cx="34" cy="24"/>
              </a:xfrm>
              <a:custGeom>
                <a:avLst/>
                <a:gdLst>
                  <a:gd name="T0" fmla="*/ 0 w 34"/>
                  <a:gd name="T1" fmla="*/ 13 h 24"/>
                  <a:gd name="T2" fmla="*/ 0 w 34"/>
                  <a:gd name="T3" fmla="*/ 13 h 24"/>
                  <a:gd name="T4" fmla="*/ 4 w 34"/>
                  <a:gd name="T5" fmla="*/ 16 h 24"/>
                  <a:gd name="T6" fmla="*/ 4 w 34"/>
                  <a:gd name="T7" fmla="*/ 19 h 24"/>
                  <a:gd name="T8" fmla="*/ 9 w 34"/>
                  <a:gd name="T9" fmla="*/ 23 h 24"/>
                  <a:gd name="T10" fmla="*/ 9 w 34"/>
                  <a:gd name="T11" fmla="*/ 23 h 24"/>
                  <a:gd name="T12" fmla="*/ 14 w 34"/>
                  <a:gd name="T13" fmla="*/ 23 h 24"/>
                  <a:gd name="T14" fmla="*/ 18 w 34"/>
                  <a:gd name="T15" fmla="*/ 23 h 24"/>
                  <a:gd name="T16" fmla="*/ 18 w 34"/>
                  <a:gd name="T17" fmla="*/ 23 h 24"/>
                  <a:gd name="T18" fmla="*/ 23 w 34"/>
                  <a:gd name="T19" fmla="*/ 23 h 24"/>
                  <a:gd name="T20" fmla="*/ 28 w 34"/>
                  <a:gd name="T21" fmla="*/ 19 h 24"/>
                  <a:gd name="T22" fmla="*/ 28 w 34"/>
                  <a:gd name="T23" fmla="*/ 16 h 24"/>
                  <a:gd name="T24" fmla="*/ 33 w 34"/>
                  <a:gd name="T25" fmla="*/ 13 h 24"/>
                  <a:gd name="T26" fmla="*/ 33 w 34"/>
                  <a:gd name="T27" fmla="*/ 9 h 24"/>
                  <a:gd name="T28" fmla="*/ 28 w 34"/>
                  <a:gd name="T29" fmla="*/ 6 h 24"/>
                  <a:gd name="T30" fmla="*/ 28 w 34"/>
                  <a:gd name="T31" fmla="*/ 6 h 24"/>
                  <a:gd name="T32" fmla="*/ 23 w 34"/>
                  <a:gd name="T33" fmla="*/ 3 h 24"/>
                  <a:gd name="T34" fmla="*/ 18 w 34"/>
                  <a:gd name="T35" fmla="*/ 3 h 24"/>
                  <a:gd name="T36" fmla="*/ 18 w 34"/>
                  <a:gd name="T37" fmla="*/ 0 h 24"/>
                  <a:gd name="T38" fmla="*/ 14 w 34"/>
                  <a:gd name="T39" fmla="*/ 0 h 24"/>
                  <a:gd name="T40" fmla="*/ 9 w 34"/>
                  <a:gd name="T41" fmla="*/ 3 h 24"/>
                  <a:gd name="T42" fmla="*/ 9 w 34"/>
                  <a:gd name="T43" fmla="*/ 3 h 24"/>
                  <a:gd name="T44" fmla="*/ 4 w 34"/>
                  <a:gd name="T45" fmla="*/ 6 h 24"/>
                  <a:gd name="T46" fmla="*/ 4 w 34"/>
                  <a:gd name="T47" fmla="*/ 6 h 24"/>
                  <a:gd name="T48" fmla="*/ 0 w 34"/>
                  <a:gd name="T49" fmla="*/ 9 h 24"/>
                  <a:gd name="T50" fmla="*/ 0 w 34"/>
                  <a:gd name="T51" fmla="*/ 13 h 2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4"/>
                  <a:gd name="T79" fmla="*/ 0 h 24"/>
                  <a:gd name="T80" fmla="*/ 34 w 34"/>
                  <a:gd name="T81" fmla="*/ 24 h 2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4" h="24">
                    <a:moveTo>
                      <a:pt x="0" y="13"/>
                    </a:moveTo>
                    <a:lnTo>
                      <a:pt x="0" y="13"/>
                    </a:lnTo>
                    <a:lnTo>
                      <a:pt x="4" y="16"/>
                    </a:lnTo>
                    <a:lnTo>
                      <a:pt x="4" y="19"/>
                    </a:lnTo>
                    <a:lnTo>
                      <a:pt x="9" y="23"/>
                    </a:lnTo>
                    <a:lnTo>
                      <a:pt x="14" y="23"/>
                    </a:lnTo>
                    <a:lnTo>
                      <a:pt x="18" y="23"/>
                    </a:lnTo>
                    <a:lnTo>
                      <a:pt x="23" y="23"/>
                    </a:lnTo>
                    <a:lnTo>
                      <a:pt x="28" y="19"/>
                    </a:lnTo>
                    <a:lnTo>
                      <a:pt x="28" y="16"/>
                    </a:lnTo>
                    <a:lnTo>
                      <a:pt x="33" y="13"/>
                    </a:lnTo>
                    <a:lnTo>
                      <a:pt x="33" y="9"/>
                    </a:lnTo>
                    <a:lnTo>
                      <a:pt x="28" y="6"/>
                    </a:lnTo>
                    <a:lnTo>
                      <a:pt x="23" y="3"/>
                    </a:lnTo>
                    <a:lnTo>
                      <a:pt x="18" y="3"/>
                    </a:lnTo>
                    <a:lnTo>
                      <a:pt x="18" y="0"/>
                    </a:lnTo>
                    <a:lnTo>
                      <a:pt x="14" y="0"/>
                    </a:lnTo>
                    <a:lnTo>
                      <a:pt x="9" y="3"/>
                    </a:lnTo>
                    <a:lnTo>
                      <a:pt x="4" y="6"/>
                    </a:lnTo>
                    <a:lnTo>
                      <a:pt x="0" y="9"/>
                    </a:lnTo>
                    <a:lnTo>
                      <a:pt x="0" y="13"/>
                    </a:lnTo>
                  </a:path>
                </a:pathLst>
              </a:custGeom>
              <a:solidFill>
                <a:srgbClr val="E6E6E6"/>
              </a:solidFill>
              <a:ln w="12700" cap="rnd" cmpd="sng">
                <a:solidFill>
                  <a:schemeClr val="tx1"/>
                </a:solidFill>
                <a:prstDash val="solid"/>
                <a:round/>
                <a:headEnd/>
                <a:tailEnd/>
              </a:ln>
            </p:spPr>
            <p:txBody>
              <a:bodyPr/>
              <a:lstStyle/>
              <a:p>
                <a:endParaRPr lang="en-AU"/>
              </a:p>
            </p:txBody>
          </p:sp>
          <p:sp>
            <p:nvSpPr>
              <p:cNvPr id="139" name="Line 207">
                <a:extLst>
                  <a:ext uri="{FF2B5EF4-FFF2-40B4-BE49-F238E27FC236}">
                    <a16:creationId xmlns:a16="http://schemas.microsoft.com/office/drawing/2014/main" id="{FA7BA5BB-5B72-4EE6-865D-0A09F3F789E4}"/>
                  </a:ext>
                </a:extLst>
              </p:cNvPr>
              <p:cNvSpPr>
                <a:spLocks noChangeShapeType="1"/>
              </p:cNvSpPr>
              <p:nvPr/>
            </p:nvSpPr>
            <p:spPr bwMode="auto">
              <a:xfrm>
                <a:off x="3712" y="1233"/>
                <a:ext cx="19" cy="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40" name="Line 208">
                <a:extLst>
                  <a:ext uri="{FF2B5EF4-FFF2-40B4-BE49-F238E27FC236}">
                    <a16:creationId xmlns:a16="http://schemas.microsoft.com/office/drawing/2014/main" id="{375B8E82-6848-4CA8-87AA-B4F7861576FA}"/>
                  </a:ext>
                </a:extLst>
              </p:cNvPr>
              <p:cNvSpPr>
                <a:spLocks noChangeShapeType="1"/>
              </p:cNvSpPr>
              <p:nvPr/>
            </p:nvSpPr>
            <p:spPr bwMode="auto">
              <a:xfrm>
                <a:off x="3712" y="1229"/>
                <a:ext cx="19" cy="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41" name="Freeform 209">
                <a:extLst>
                  <a:ext uri="{FF2B5EF4-FFF2-40B4-BE49-F238E27FC236}">
                    <a16:creationId xmlns:a16="http://schemas.microsoft.com/office/drawing/2014/main" id="{BB501B5E-AA3E-4B52-8F94-6A01C70A985A}"/>
                  </a:ext>
                </a:extLst>
              </p:cNvPr>
              <p:cNvSpPr>
                <a:spLocks/>
              </p:cNvSpPr>
              <p:nvPr/>
            </p:nvSpPr>
            <p:spPr bwMode="auto">
              <a:xfrm>
                <a:off x="3707" y="1228"/>
                <a:ext cx="35" cy="24"/>
              </a:xfrm>
              <a:custGeom>
                <a:avLst/>
                <a:gdLst>
                  <a:gd name="T0" fmla="*/ 27 w 35"/>
                  <a:gd name="T1" fmla="*/ 23 h 24"/>
                  <a:gd name="T2" fmla="*/ 27 w 35"/>
                  <a:gd name="T3" fmla="*/ 23 h 24"/>
                  <a:gd name="T4" fmla="*/ 27 w 35"/>
                  <a:gd name="T5" fmla="*/ 23 h 24"/>
                  <a:gd name="T6" fmla="*/ 34 w 35"/>
                  <a:gd name="T7" fmla="*/ 19 h 24"/>
                  <a:gd name="T8" fmla="*/ 34 w 35"/>
                  <a:gd name="T9" fmla="*/ 3 h 24"/>
                  <a:gd name="T10" fmla="*/ 27 w 35"/>
                  <a:gd name="T11" fmla="*/ 0 h 24"/>
                  <a:gd name="T12" fmla="*/ 27 w 35"/>
                  <a:gd name="T13" fmla="*/ 0 h 24"/>
                  <a:gd name="T14" fmla="*/ 20 w 35"/>
                  <a:gd name="T15" fmla="*/ 0 h 24"/>
                  <a:gd name="T16" fmla="*/ 13 w 35"/>
                  <a:gd name="T17" fmla="*/ 0 h 24"/>
                  <a:gd name="T18" fmla="*/ 13 w 35"/>
                  <a:gd name="T19" fmla="*/ 0 h 24"/>
                  <a:gd name="T20" fmla="*/ 6 w 35"/>
                  <a:gd name="T21" fmla="*/ 3 h 24"/>
                  <a:gd name="T22" fmla="*/ 6 w 35"/>
                  <a:gd name="T23" fmla="*/ 7 h 24"/>
                  <a:gd name="T24" fmla="*/ 0 w 35"/>
                  <a:gd name="T25" fmla="*/ 7 h 24"/>
                  <a:gd name="T26" fmla="*/ 0 w 35"/>
                  <a:gd name="T27" fmla="*/ 15 h 24"/>
                  <a:gd name="T28" fmla="*/ 6 w 35"/>
                  <a:gd name="T29" fmla="*/ 15 h 24"/>
                  <a:gd name="T30" fmla="*/ 6 w 35"/>
                  <a:gd name="T31" fmla="*/ 19 h 24"/>
                  <a:gd name="T32" fmla="*/ 13 w 35"/>
                  <a:gd name="T33" fmla="*/ 23 h 24"/>
                  <a:gd name="T34" fmla="*/ 13 w 35"/>
                  <a:gd name="T35" fmla="*/ 23 h 24"/>
                  <a:gd name="T36" fmla="*/ 20 w 35"/>
                  <a:gd name="T37" fmla="*/ 23 h 24"/>
                  <a:gd name="T38" fmla="*/ 27 w 35"/>
                  <a:gd name="T39" fmla="*/ 23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5"/>
                  <a:gd name="T61" fmla="*/ 0 h 24"/>
                  <a:gd name="T62" fmla="*/ 35 w 35"/>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5" h="24">
                    <a:moveTo>
                      <a:pt x="27" y="23"/>
                    </a:moveTo>
                    <a:lnTo>
                      <a:pt x="27" y="23"/>
                    </a:lnTo>
                    <a:lnTo>
                      <a:pt x="34" y="19"/>
                    </a:lnTo>
                    <a:lnTo>
                      <a:pt x="34" y="3"/>
                    </a:lnTo>
                    <a:lnTo>
                      <a:pt x="27" y="0"/>
                    </a:lnTo>
                    <a:lnTo>
                      <a:pt x="20" y="0"/>
                    </a:lnTo>
                    <a:lnTo>
                      <a:pt x="13" y="0"/>
                    </a:lnTo>
                    <a:lnTo>
                      <a:pt x="6" y="3"/>
                    </a:lnTo>
                    <a:lnTo>
                      <a:pt x="6" y="7"/>
                    </a:lnTo>
                    <a:lnTo>
                      <a:pt x="0" y="7"/>
                    </a:lnTo>
                    <a:lnTo>
                      <a:pt x="0" y="15"/>
                    </a:lnTo>
                    <a:lnTo>
                      <a:pt x="6" y="15"/>
                    </a:lnTo>
                    <a:lnTo>
                      <a:pt x="6" y="19"/>
                    </a:lnTo>
                    <a:lnTo>
                      <a:pt x="13" y="23"/>
                    </a:lnTo>
                    <a:lnTo>
                      <a:pt x="20" y="23"/>
                    </a:lnTo>
                    <a:lnTo>
                      <a:pt x="27" y="23"/>
                    </a:lnTo>
                  </a:path>
                </a:pathLst>
              </a:custGeom>
              <a:solidFill>
                <a:srgbClr val="000000"/>
              </a:solidFill>
              <a:ln w="12700" cap="rnd" cmpd="sng">
                <a:solidFill>
                  <a:schemeClr val="tx1"/>
                </a:solidFill>
                <a:prstDash val="solid"/>
                <a:round/>
                <a:headEnd/>
                <a:tailEnd/>
              </a:ln>
            </p:spPr>
            <p:txBody>
              <a:bodyPr/>
              <a:lstStyle/>
              <a:p>
                <a:endParaRPr lang="en-AU"/>
              </a:p>
            </p:txBody>
          </p:sp>
          <p:sp>
            <p:nvSpPr>
              <p:cNvPr id="142" name="Freeform 210">
                <a:extLst>
                  <a:ext uri="{FF2B5EF4-FFF2-40B4-BE49-F238E27FC236}">
                    <a16:creationId xmlns:a16="http://schemas.microsoft.com/office/drawing/2014/main" id="{36C57654-F649-4363-90BA-CB76694A9288}"/>
                  </a:ext>
                </a:extLst>
              </p:cNvPr>
              <p:cNvSpPr>
                <a:spLocks/>
              </p:cNvSpPr>
              <p:nvPr/>
            </p:nvSpPr>
            <p:spPr bwMode="auto">
              <a:xfrm>
                <a:off x="3711" y="1228"/>
                <a:ext cx="33" cy="24"/>
              </a:xfrm>
              <a:custGeom>
                <a:avLst/>
                <a:gdLst>
                  <a:gd name="T0" fmla="*/ 2 w 33"/>
                  <a:gd name="T1" fmla="*/ 1 h 24"/>
                  <a:gd name="T2" fmla="*/ 32 w 33"/>
                  <a:gd name="T3" fmla="*/ 11 h 24"/>
                  <a:gd name="T4" fmla="*/ 30 w 33"/>
                  <a:gd name="T5" fmla="*/ 23 h 24"/>
                  <a:gd name="T6" fmla="*/ 0 w 33"/>
                  <a:gd name="T7" fmla="*/ 11 h 24"/>
                  <a:gd name="T8" fmla="*/ 2 w 33"/>
                  <a:gd name="T9" fmla="*/ 0 h 24"/>
                  <a:gd name="T10" fmla="*/ 2 w 33"/>
                  <a:gd name="T11" fmla="*/ 1 h 24"/>
                  <a:gd name="T12" fmla="*/ 0 60000 65536"/>
                  <a:gd name="T13" fmla="*/ 0 60000 65536"/>
                  <a:gd name="T14" fmla="*/ 0 60000 65536"/>
                  <a:gd name="T15" fmla="*/ 0 60000 65536"/>
                  <a:gd name="T16" fmla="*/ 0 60000 65536"/>
                  <a:gd name="T17" fmla="*/ 0 60000 65536"/>
                  <a:gd name="T18" fmla="*/ 0 w 33"/>
                  <a:gd name="T19" fmla="*/ 0 h 24"/>
                  <a:gd name="T20" fmla="*/ 33 w 33"/>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33" h="24">
                    <a:moveTo>
                      <a:pt x="2" y="1"/>
                    </a:moveTo>
                    <a:lnTo>
                      <a:pt x="32" y="11"/>
                    </a:lnTo>
                    <a:lnTo>
                      <a:pt x="30" y="23"/>
                    </a:lnTo>
                    <a:lnTo>
                      <a:pt x="0" y="11"/>
                    </a:lnTo>
                    <a:lnTo>
                      <a:pt x="2" y="0"/>
                    </a:lnTo>
                    <a:lnTo>
                      <a:pt x="2" y="1"/>
                    </a:lnTo>
                  </a:path>
                </a:pathLst>
              </a:custGeom>
              <a:solidFill>
                <a:srgbClr val="000000"/>
              </a:solidFill>
              <a:ln w="12700" cap="rnd" cmpd="sng">
                <a:solidFill>
                  <a:schemeClr val="tx1"/>
                </a:solidFill>
                <a:prstDash val="solid"/>
                <a:round/>
                <a:headEnd/>
                <a:tailEnd/>
              </a:ln>
            </p:spPr>
            <p:txBody>
              <a:bodyPr/>
              <a:lstStyle/>
              <a:p>
                <a:endParaRPr lang="en-AU"/>
              </a:p>
            </p:txBody>
          </p:sp>
          <p:sp>
            <p:nvSpPr>
              <p:cNvPr id="143" name="Freeform 211">
                <a:extLst>
                  <a:ext uri="{FF2B5EF4-FFF2-40B4-BE49-F238E27FC236}">
                    <a16:creationId xmlns:a16="http://schemas.microsoft.com/office/drawing/2014/main" id="{8267EC1D-B235-4C3B-9235-601D318BAB26}"/>
                  </a:ext>
                </a:extLst>
              </p:cNvPr>
              <p:cNvSpPr>
                <a:spLocks/>
              </p:cNvSpPr>
              <p:nvPr/>
            </p:nvSpPr>
            <p:spPr bwMode="auto">
              <a:xfrm>
                <a:off x="3728" y="1232"/>
                <a:ext cx="34" cy="23"/>
              </a:xfrm>
              <a:custGeom>
                <a:avLst/>
                <a:gdLst>
                  <a:gd name="T0" fmla="*/ 0 w 34"/>
                  <a:gd name="T1" fmla="*/ 9 h 23"/>
                  <a:gd name="T2" fmla="*/ 0 w 34"/>
                  <a:gd name="T3" fmla="*/ 12 h 23"/>
                  <a:gd name="T4" fmla="*/ 4 w 34"/>
                  <a:gd name="T5" fmla="*/ 15 h 23"/>
                  <a:gd name="T6" fmla="*/ 4 w 34"/>
                  <a:gd name="T7" fmla="*/ 18 h 23"/>
                  <a:gd name="T8" fmla="*/ 9 w 34"/>
                  <a:gd name="T9" fmla="*/ 22 h 23"/>
                  <a:gd name="T10" fmla="*/ 14 w 34"/>
                  <a:gd name="T11" fmla="*/ 22 h 23"/>
                  <a:gd name="T12" fmla="*/ 14 w 34"/>
                  <a:gd name="T13" fmla="*/ 22 h 23"/>
                  <a:gd name="T14" fmla="*/ 18 w 34"/>
                  <a:gd name="T15" fmla="*/ 22 h 23"/>
                  <a:gd name="T16" fmla="*/ 23 w 34"/>
                  <a:gd name="T17" fmla="*/ 22 h 23"/>
                  <a:gd name="T18" fmla="*/ 23 w 34"/>
                  <a:gd name="T19" fmla="*/ 22 h 23"/>
                  <a:gd name="T20" fmla="*/ 28 w 34"/>
                  <a:gd name="T21" fmla="*/ 18 h 23"/>
                  <a:gd name="T22" fmla="*/ 28 w 34"/>
                  <a:gd name="T23" fmla="*/ 15 h 23"/>
                  <a:gd name="T24" fmla="*/ 33 w 34"/>
                  <a:gd name="T25" fmla="*/ 12 h 23"/>
                  <a:gd name="T26" fmla="*/ 33 w 34"/>
                  <a:gd name="T27" fmla="*/ 9 h 23"/>
                  <a:gd name="T28" fmla="*/ 28 w 34"/>
                  <a:gd name="T29" fmla="*/ 6 h 23"/>
                  <a:gd name="T30" fmla="*/ 28 w 34"/>
                  <a:gd name="T31" fmla="*/ 6 h 23"/>
                  <a:gd name="T32" fmla="*/ 23 w 34"/>
                  <a:gd name="T33" fmla="*/ 3 h 23"/>
                  <a:gd name="T34" fmla="*/ 23 w 34"/>
                  <a:gd name="T35" fmla="*/ 3 h 23"/>
                  <a:gd name="T36" fmla="*/ 18 w 34"/>
                  <a:gd name="T37" fmla="*/ 0 h 23"/>
                  <a:gd name="T38" fmla="*/ 14 w 34"/>
                  <a:gd name="T39" fmla="*/ 0 h 23"/>
                  <a:gd name="T40" fmla="*/ 14 w 34"/>
                  <a:gd name="T41" fmla="*/ 3 h 23"/>
                  <a:gd name="T42" fmla="*/ 9 w 34"/>
                  <a:gd name="T43" fmla="*/ 3 h 23"/>
                  <a:gd name="T44" fmla="*/ 4 w 34"/>
                  <a:gd name="T45" fmla="*/ 6 h 23"/>
                  <a:gd name="T46" fmla="*/ 4 w 34"/>
                  <a:gd name="T47" fmla="*/ 6 h 23"/>
                  <a:gd name="T48" fmla="*/ 0 w 34"/>
                  <a:gd name="T49" fmla="*/ 9 h 23"/>
                  <a:gd name="T50" fmla="*/ 0 w 34"/>
                  <a:gd name="T51" fmla="*/ 9 h 2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4"/>
                  <a:gd name="T79" fmla="*/ 0 h 23"/>
                  <a:gd name="T80" fmla="*/ 34 w 34"/>
                  <a:gd name="T81" fmla="*/ 23 h 2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4" h="23">
                    <a:moveTo>
                      <a:pt x="0" y="9"/>
                    </a:moveTo>
                    <a:lnTo>
                      <a:pt x="0" y="12"/>
                    </a:lnTo>
                    <a:lnTo>
                      <a:pt x="4" y="15"/>
                    </a:lnTo>
                    <a:lnTo>
                      <a:pt x="4" y="18"/>
                    </a:lnTo>
                    <a:lnTo>
                      <a:pt x="9" y="22"/>
                    </a:lnTo>
                    <a:lnTo>
                      <a:pt x="14" y="22"/>
                    </a:lnTo>
                    <a:lnTo>
                      <a:pt x="18" y="22"/>
                    </a:lnTo>
                    <a:lnTo>
                      <a:pt x="23" y="22"/>
                    </a:lnTo>
                    <a:lnTo>
                      <a:pt x="28" y="18"/>
                    </a:lnTo>
                    <a:lnTo>
                      <a:pt x="28" y="15"/>
                    </a:lnTo>
                    <a:lnTo>
                      <a:pt x="33" y="12"/>
                    </a:lnTo>
                    <a:lnTo>
                      <a:pt x="33" y="9"/>
                    </a:lnTo>
                    <a:lnTo>
                      <a:pt x="28" y="6"/>
                    </a:lnTo>
                    <a:lnTo>
                      <a:pt x="23" y="3"/>
                    </a:lnTo>
                    <a:lnTo>
                      <a:pt x="18" y="0"/>
                    </a:lnTo>
                    <a:lnTo>
                      <a:pt x="14" y="0"/>
                    </a:lnTo>
                    <a:lnTo>
                      <a:pt x="14" y="3"/>
                    </a:lnTo>
                    <a:lnTo>
                      <a:pt x="9" y="3"/>
                    </a:lnTo>
                    <a:lnTo>
                      <a:pt x="4" y="6"/>
                    </a:lnTo>
                    <a:lnTo>
                      <a:pt x="0" y="9"/>
                    </a:lnTo>
                  </a:path>
                </a:pathLst>
              </a:custGeom>
              <a:solidFill>
                <a:srgbClr val="E6E6E6"/>
              </a:solidFill>
              <a:ln w="12700" cap="rnd" cmpd="sng">
                <a:solidFill>
                  <a:schemeClr val="tx1"/>
                </a:solidFill>
                <a:prstDash val="solid"/>
                <a:round/>
                <a:headEnd/>
                <a:tailEnd/>
              </a:ln>
            </p:spPr>
            <p:txBody>
              <a:bodyPr/>
              <a:lstStyle/>
              <a:p>
                <a:endParaRPr lang="en-AU"/>
              </a:p>
            </p:txBody>
          </p:sp>
          <p:sp>
            <p:nvSpPr>
              <p:cNvPr id="144" name="Line 212">
                <a:extLst>
                  <a:ext uri="{FF2B5EF4-FFF2-40B4-BE49-F238E27FC236}">
                    <a16:creationId xmlns:a16="http://schemas.microsoft.com/office/drawing/2014/main" id="{9414A2ED-3962-4599-9FDA-ECBAAE7965AC}"/>
                  </a:ext>
                </a:extLst>
              </p:cNvPr>
              <p:cNvSpPr>
                <a:spLocks noChangeShapeType="1"/>
              </p:cNvSpPr>
              <p:nvPr/>
            </p:nvSpPr>
            <p:spPr bwMode="auto">
              <a:xfrm>
                <a:off x="3699" y="1248"/>
                <a:ext cx="20" cy="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45" name="Line 213">
                <a:extLst>
                  <a:ext uri="{FF2B5EF4-FFF2-40B4-BE49-F238E27FC236}">
                    <a16:creationId xmlns:a16="http://schemas.microsoft.com/office/drawing/2014/main" id="{56980231-0CB0-40AD-ACB0-C26D16F31267}"/>
                  </a:ext>
                </a:extLst>
              </p:cNvPr>
              <p:cNvSpPr>
                <a:spLocks noChangeShapeType="1"/>
              </p:cNvSpPr>
              <p:nvPr/>
            </p:nvSpPr>
            <p:spPr bwMode="auto">
              <a:xfrm>
                <a:off x="3700" y="1244"/>
                <a:ext cx="15" cy="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46" name="Freeform 214">
                <a:extLst>
                  <a:ext uri="{FF2B5EF4-FFF2-40B4-BE49-F238E27FC236}">
                    <a16:creationId xmlns:a16="http://schemas.microsoft.com/office/drawing/2014/main" id="{D1E5A74E-0F7D-4D01-B4BD-322CFE73D0FF}"/>
                  </a:ext>
                </a:extLst>
              </p:cNvPr>
              <p:cNvSpPr>
                <a:spLocks/>
              </p:cNvSpPr>
              <p:nvPr/>
            </p:nvSpPr>
            <p:spPr bwMode="auto">
              <a:xfrm>
                <a:off x="3694" y="1243"/>
                <a:ext cx="36" cy="24"/>
              </a:xfrm>
              <a:custGeom>
                <a:avLst/>
                <a:gdLst>
                  <a:gd name="T0" fmla="*/ 21 w 36"/>
                  <a:gd name="T1" fmla="*/ 23 h 24"/>
                  <a:gd name="T2" fmla="*/ 28 w 36"/>
                  <a:gd name="T3" fmla="*/ 23 h 24"/>
                  <a:gd name="T4" fmla="*/ 28 w 36"/>
                  <a:gd name="T5" fmla="*/ 19 h 24"/>
                  <a:gd name="T6" fmla="*/ 35 w 36"/>
                  <a:gd name="T7" fmla="*/ 16 h 24"/>
                  <a:gd name="T8" fmla="*/ 35 w 36"/>
                  <a:gd name="T9" fmla="*/ 3 h 24"/>
                  <a:gd name="T10" fmla="*/ 28 w 36"/>
                  <a:gd name="T11" fmla="*/ 0 h 24"/>
                  <a:gd name="T12" fmla="*/ 28 w 36"/>
                  <a:gd name="T13" fmla="*/ 0 h 24"/>
                  <a:gd name="T14" fmla="*/ 21 w 36"/>
                  <a:gd name="T15" fmla="*/ 0 h 24"/>
                  <a:gd name="T16" fmla="*/ 14 w 36"/>
                  <a:gd name="T17" fmla="*/ 0 h 24"/>
                  <a:gd name="T18" fmla="*/ 14 w 36"/>
                  <a:gd name="T19" fmla="*/ 0 h 24"/>
                  <a:gd name="T20" fmla="*/ 7 w 36"/>
                  <a:gd name="T21" fmla="*/ 3 h 24"/>
                  <a:gd name="T22" fmla="*/ 7 w 36"/>
                  <a:gd name="T23" fmla="*/ 6 h 24"/>
                  <a:gd name="T24" fmla="*/ 0 w 36"/>
                  <a:gd name="T25" fmla="*/ 6 h 24"/>
                  <a:gd name="T26" fmla="*/ 0 w 36"/>
                  <a:gd name="T27" fmla="*/ 9 h 24"/>
                  <a:gd name="T28" fmla="*/ 7 w 36"/>
                  <a:gd name="T29" fmla="*/ 13 h 24"/>
                  <a:gd name="T30" fmla="*/ 7 w 36"/>
                  <a:gd name="T31" fmla="*/ 16 h 24"/>
                  <a:gd name="T32" fmla="*/ 14 w 36"/>
                  <a:gd name="T33" fmla="*/ 19 h 24"/>
                  <a:gd name="T34" fmla="*/ 14 w 36"/>
                  <a:gd name="T35" fmla="*/ 19 h 24"/>
                  <a:gd name="T36" fmla="*/ 21 w 36"/>
                  <a:gd name="T37" fmla="*/ 23 h 24"/>
                  <a:gd name="T38" fmla="*/ 21 w 36"/>
                  <a:gd name="T39" fmla="*/ 23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
                  <a:gd name="T61" fmla="*/ 0 h 24"/>
                  <a:gd name="T62" fmla="*/ 36 w 36"/>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 h="24">
                    <a:moveTo>
                      <a:pt x="21" y="23"/>
                    </a:moveTo>
                    <a:lnTo>
                      <a:pt x="28" y="23"/>
                    </a:lnTo>
                    <a:lnTo>
                      <a:pt x="28" y="19"/>
                    </a:lnTo>
                    <a:lnTo>
                      <a:pt x="35" y="16"/>
                    </a:lnTo>
                    <a:lnTo>
                      <a:pt x="35" y="3"/>
                    </a:lnTo>
                    <a:lnTo>
                      <a:pt x="28" y="0"/>
                    </a:lnTo>
                    <a:lnTo>
                      <a:pt x="21" y="0"/>
                    </a:lnTo>
                    <a:lnTo>
                      <a:pt x="14" y="0"/>
                    </a:lnTo>
                    <a:lnTo>
                      <a:pt x="7" y="3"/>
                    </a:lnTo>
                    <a:lnTo>
                      <a:pt x="7" y="6"/>
                    </a:lnTo>
                    <a:lnTo>
                      <a:pt x="0" y="6"/>
                    </a:lnTo>
                    <a:lnTo>
                      <a:pt x="0" y="9"/>
                    </a:lnTo>
                    <a:lnTo>
                      <a:pt x="7" y="13"/>
                    </a:lnTo>
                    <a:lnTo>
                      <a:pt x="7" y="16"/>
                    </a:lnTo>
                    <a:lnTo>
                      <a:pt x="14" y="19"/>
                    </a:lnTo>
                    <a:lnTo>
                      <a:pt x="21" y="23"/>
                    </a:lnTo>
                  </a:path>
                </a:pathLst>
              </a:custGeom>
              <a:solidFill>
                <a:srgbClr val="000000"/>
              </a:solidFill>
              <a:ln w="12700" cap="rnd" cmpd="sng">
                <a:solidFill>
                  <a:schemeClr val="tx1"/>
                </a:solidFill>
                <a:prstDash val="solid"/>
                <a:round/>
                <a:headEnd/>
                <a:tailEnd/>
              </a:ln>
            </p:spPr>
            <p:txBody>
              <a:bodyPr/>
              <a:lstStyle/>
              <a:p>
                <a:endParaRPr lang="en-AU"/>
              </a:p>
            </p:txBody>
          </p:sp>
          <p:sp>
            <p:nvSpPr>
              <p:cNvPr id="147" name="Freeform 215">
                <a:extLst>
                  <a:ext uri="{FF2B5EF4-FFF2-40B4-BE49-F238E27FC236}">
                    <a16:creationId xmlns:a16="http://schemas.microsoft.com/office/drawing/2014/main" id="{EFF6B88F-888C-4E36-9112-8CFA1EC994D7}"/>
                  </a:ext>
                </a:extLst>
              </p:cNvPr>
              <p:cNvSpPr>
                <a:spLocks/>
              </p:cNvSpPr>
              <p:nvPr/>
            </p:nvSpPr>
            <p:spPr bwMode="auto">
              <a:xfrm>
                <a:off x="3697" y="1243"/>
                <a:ext cx="33" cy="24"/>
              </a:xfrm>
              <a:custGeom>
                <a:avLst/>
                <a:gdLst>
                  <a:gd name="T0" fmla="*/ 1 w 33"/>
                  <a:gd name="T1" fmla="*/ 0 h 24"/>
                  <a:gd name="T2" fmla="*/ 32 w 33"/>
                  <a:gd name="T3" fmla="*/ 12 h 24"/>
                  <a:gd name="T4" fmla="*/ 29 w 33"/>
                  <a:gd name="T5" fmla="*/ 23 h 24"/>
                  <a:gd name="T6" fmla="*/ 0 w 33"/>
                  <a:gd name="T7" fmla="*/ 10 h 24"/>
                  <a:gd name="T8" fmla="*/ 1 w 33"/>
                  <a:gd name="T9" fmla="*/ 0 h 24"/>
                  <a:gd name="T10" fmla="*/ 0 60000 65536"/>
                  <a:gd name="T11" fmla="*/ 0 60000 65536"/>
                  <a:gd name="T12" fmla="*/ 0 60000 65536"/>
                  <a:gd name="T13" fmla="*/ 0 60000 65536"/>
                  <a:gd name="T14" fmla="*/ 0 60000 65536"/>
                  <a:gd name="T15" fmla="*/ 0 w 33"/>
                  <a:gd name="T16" fmla="*/ 0 h 24"/>
                  <a:gd name="T17" fmla="*/ 33 w 33"/>
                  <a:gd name="T18" fmla="*/ 24 h 24"/>
                </a:gdLst>
                <a:ahLst/>
                <a:cxnLst>
                  <a:cxn ang="T10">
                    <a:pos x="T0" y="T1"/>
                  </a:cxn>
                  <a:cxn ang="T11">
                    <a:pos x="T2" y="T3"/>
                  </a:cxn>
                  <a:cxn ang="T12">
                    <a:pos x="T4" y="T5"/>
                  </a:cxn>
                  <a:cxn ang="T13">
                    <a:pos x="T6" y="T7"/>
                  </a:cxn>
                  <a:cxn ang="T14">
                    <a:pos x="T8" y="T9"/>
                  </a:cxn>
                </a:cxnLst>
                <a:rect l="T15" t="T16" r="T17" b="T18"/>
                <a:pathLst>
                  <a:path w="33" h="24">
                    <a:moveTo>
                      <a:pt x="1" y="0"/>
                    </a:moveTo>
                    <a:lnTo>
                      <a:pt x="32" y="12"/>
                    </a:lnTo>
                    <a:lnTo>
                      <a:pt x="29" y="23"/>
                    </a:lnTo>
                    <a:lnTo>
                      <a:pt x="0" y="10"/>
                    </a:lnTo>
                    <a:lnTo>
                      <a:pt x="1" y="0"/>
                    </a:lnTo>
                  </a:path>
                </a:pathLst>
              </a:custGeom>
              <a:solidFill>
                <a:srgbClr val="000000"/>
              </a:solidFill>
              <a:ln w="12700" cap="rnd" cmpd="sng">
                <a:solidFill>
                  <a:schemeClr val="tx1"/>
                </a:solidFill>
                <a:prstDash val="solid"/>
                <a:round/>
                <a:headEnd/>
                <a:tailEnd/>
              </a:ln>
            </p:spPr>
            <p:txBody>
              <a:bodyPr/>
              <a:lstStyle/>
              <a:p>
                <a:endParaRPr lang="en-AU"/>
              </a:p>
            </p:txBody>
          </p:sp>
          <p:sp>
            <p:nvSpPr>
              <p:cNvPr id="148" name="Freeform 216">
                <a:extLst>
                  <a:ext uri="{FF2B5EF4-FFF2-40B4-BE49-F238E27FC236}">
                    <a16:creationId xmlns:a16="http://schemas.microsoft.com/office/drawing/2014/main" id="{796C7B42-94E7-45F7-AAE2-D8665F29F7E0}"/>
                  </a:ext>
                </a:extLst>
              </p:cNvPr>
              <p:cNvSpPr>
                <a:spLocks/>
              </p:cNvSpPr>
              <p:nvPr/>
            </p:nvSpPr>
            <p:spPr bwMode="auto">
              <a:xfrm>
                <a:off x="3713" y="1248"/>
                <a:ext cx="36" cy="22"/>
              </a:xfrm>
              <a:custGeom>
                <a:avLst/>
                <a:gdLst>
                  <a:gd name="T0" fmla="*/ 0 w 36"/>
                  <a:gd name="T1" fmla="*/ 10 h 22"/>
                  <a:gd name="T2" fmla="*/ 0 w 36"/>
                  <a:gd name="T3" fmla="*/ 10 h 22"/>
                  <a:gd name="T4" fmla="*/ 5 w 36"/>
                  <a:gd name="T5" fmla="*/ 14 h 22"/>
                  <a:gd name="T6" fmla="*/ 5 w 36"/>
                  <a:gd name="T7" fmla="*/ 14 h 22"/>
                  <a:gd name="T8" fmla="*/ 10 w 36"/>
                  <a:gd name="T9" fmla="*/ 17 h 22"/>
                  <a:gd name="T10" fmla="*/ 10 w 36"/>
                  <a:gd name="T11" fmla="*/ 17 h 22"/>
                  <a:gd name="T12" fmla="*/ 15 w 36"/>
                  <a:gd name="T13" fmla="*/ 21 h 22"/>
                  <a:gd name="T14" fmla="*/ 20 w 36"/>
                  <a:gd name="T15" fmla="*/ 21 h 22"/>
                  <a:gd name="T16" fmla="*/ 25 w 36"/>
                  <a:gd name="T17" fmla="*/ 17 h 22"/>
                  <a:gd name="T18" fmla="*/ 25 w 36"/>
                  <a:gd name="T19" fmla="*/ 17 h 22"/>
                  <a:gd name="T20" fmla="*/ 30 w 36"/>
                  <a:gd name="T21" fmla="*/ 14 h 22"/>
                  <a:gd name="T22" fmla="*/ 30 w 36"/>
                  <a:gd name="T23" fmla="*/ 14 h 22"/>
                  <a:gd name="T24" fmla="*/ 35 w 36"/>
                  <a:gd name="T25" fmla="*/ 10 h 22"/>
                  <a:gd name="T26" fmla="*/ 35 w 36"/>
                  <a:gd name="T27" fmla="*/ 7 h 22"/>
                  <a:gd name="T28" fmla="*/ 30 w 36"/>
                  <a:gd name="T29" fmla="*/ 7 h 22"/>
                  <a:gd name="T30" fmla="*/ 30 w 36"/>
                  <a:gd name="T31" fmla="*/ 3 h 22"/>
                  <a:gd name="T32" fmla="*/ 25 w 36"/>
                  <a:gd name="T33" fmla="*/ 0 h 22"/>
                  <a:gd name="T34" fmla="*/ 25 w 36"/>
                  <a:gd name="T35" fmla="*/ 0 h 22"/>
                  <a:gd name="T36" fmla="*/ 20 w 36"/>
                  <a:gd name="T37" fmla="*/ 0 h 22"/>
                  <a:gd name="T38" fmla="*/ 15 w 36"/>
                  <a:gd name="T39" fmla="*/ 0 h 22"/>
                  <a:gd name="T40" fmla="*/ 10 w 36"/>
                  <a:gd name="T41" fmla="*/ 0 h 22"/>
                  <a:gd name="T42" fmla="*/ 10 w 36"/>
                  <a:gd name="T43" fmla="*/ 0 h 22"/>
                  <a:gd name="T44" fmla="*/ 5 w 36"/>
                  <a:gd name="T45" fmla="*/ 3 h 22"/>
                  <a:gd name="T46" fmla="*/ 5 w 36"/>
                  <a:gd name="T47" fmla="*/ 7 h 22"/>
                  <a:gd name="T48" fmla="*/ 0 w 36"/>
                  <a:gd name="T49" fmla="*/ 7 h 22"/>
                  <a:gd name="T50" fmla="*/ 0 w 36"/>
                  <a:gd name="T51" fmla="*/ 10 h 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6"/>
                  <a:gd name="T79" fmla="*/ 0 h 22"/>
                  <a:gd name="T80" fmla="*/ 36 w 36"/>
                  <a:gd name="T81" fmla="*/ 22 h 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6" h="22">
                    <a:moveTo>
                      <a:pt x="0" y="10"/>
                    </a:moveTo>
                    <a:lnTo>
                      <a:pt x="0" y="10"/>
                    </a:lnTo>
                    <a:lnTo>
                      <a:pt x="5" y="14"/>
                    </a:lnTo>
                    <a:lnTo>
                      <a:pt x="10" y="17"/>
                    </a:lnTo>
                    <a:lnTo>
                      <a:pt x="15" y="21"/>
                    </a:lnTo>
                    <a:lnTo>
                      <a:pt x="20" y="21"/>
                    </a:lnTo>
                    <a:lnTo>
                      <a:pt x="25" y="17"/>
                    </a:lnTo>
                    <a:lnTo>
                      <a:pt x="30" y="14"/>
                    </a:lnTo>
                    <a:lnTo>
                      <a:pt x="35" y="10"/>
                    </a:lnTo>
                    <a:lnTo>
                      <a:pt x="35" y="7"/>
                    </a:lnTo>
                    <a:lnTo>
                      <a:pt x="30" y="7"/>
                    </a:lnTo>
                    <a:lnTo>
                      <a:pt x="30" y="3"/>
                    </a:lnTo>
                    <a:lnTo>
                      <a:pt x="25" y="0"/>
                    </a:lnTo>
                    <a:lnTo>
                      <a:pt x="20" y="0"/>
                    </a:lnTo>
                    <a:lnTo>
                      <a:pt x="15" y="0"/>
                    </a:lnTo>
                    <a:lnTo>
                      <a:pt x="10" y="0"/>
                    </a:lnTo>
                    <a:lnTo>
                      <a:pt x="5" y="3"/>
                    </a:lnTo>
                    <a:lnTo>
                      <a:pt x="5" y="7"/>
                    </a:lnTo>
                    <a:lnTo>
                      <a:pt x="0" y="7"/>
                    </a:lnTo>
                    <a:lnTo>
                      <a:pt x="0" y="10"/>
                    </a:lnTo>
                  </a:path>
                </a:pathLst>
              </a:custGeom>
              <a:solidFill>
                <a:srgbClr val="E6E6E6"/>
              </a:solidFill>
              <a:ln w="12700" cap="rnd" cmpd="sng">
                <a:solidFill>
                  <a:schemeClr val="tx1"/>
                </a:solidFill>
                <a:prstDash val="solid"/>
                <a:round/>
                <a:headEnd/>
                <a:tailEnd/>
              </a:ln>
            </p:spPr>
            <p:txBody>
              <a:bodyPr/>
              <a:lstStyle/>
              <a:p>
                <a:endParaRPr lang="en-AU"/>
              </a:p>
            </p:txBody>
          </p:sp>
          <p:sp>
            <p:nvSpPr>
              <p:cNvPr id="149" name="Line 217">
                <a:extLst>
                  <a:ext uri="{FF2B5EF4-FFF2-40B4-BE49-F238E27FC236}">
                    <a16:creationId xmlns:a16="http://schemas.microsoft.com/office/drawing/2014/main" id="{B37955A7-8527-44D0-9BE3-DC18293C61BF}"/>
                  </a:ext>
                </a:extLst>
              </p:cNvPr>
              <p:cNvSpPr>
                <a:spLocks noChangeShapeType="1"/>
              </p:cNvSpPr>
              <p:nvPr/>
            </p:nvSpPr>
            <p:spPr bwMode="auto">
              <a:xfrm>
                <a:off x="3662" y="1253"/>
                <a:ext cx="23" cy="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50" name="Line 218">
                <a:extLst>
                  <a:ext uri="{FF2B5EF4-FFF2-40B4-BE49-F238E27FC236}">
                    <a16:creationId xmlns:a16="http://schemas.microsoft.com/office/drawing/2014/main" id="{8D40EC24-8690-49E1-AC7B-255FA68C7381}"/>
                  </a:ext>
                </a:extLst>
              </p:cNvPr>
              <p:cNvSpPr>
                <a:spLocks noChangeShapeType="1"/>
              </p:cNvSpPr>
              <p:nvPr/>
            </p:nvSpPr>
            <p:spPr bwMode="auto">
              <a:xfrm>
                <a:off x="3667" y="1253"/>
                <a:ext cx="19" cy="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51" name="Freeform 219">
                <a:extLst>
                  <a:ext uri="{FF2B5EF4-FFF2-40B4-BE49-F238E27FC236}">
                    <a16:creationId xmlns:a16="http://schemas.microsoft.com/office/drawing/2014/main" id="{A55F139F-7EBC-4AC1-AE8B-6F7BB40EEBC1}"/>
                  </a:ext>
                </a:extLst>
              </p:cNvPr>
              <p:cNvSpPr>
                <a:spLocks/>
              </p:cNvSpPr>
              <p:nvPr/>
            </p:nvSpPr>
            <p:spPr bwMode="auto">
              <a:xfrm>
                <a:off x="3663" y="1252"/>
                <a:ext cx="36" cy="24"/>
              </a:xfrm>
              <a:custGeom>
                <a:avLst/>
                <a:gdLst>
                  <a:gd name="T0" fmla="*/ 26 w 36"/>
                  <a:gd name="T1" fmla="*/ 23 h 24"/>
                  <a:gd name="T2" fmla="*/ 26 w 36"/>
                  <a:gd name="T3" fmla="*/ 23 h 24"/>
                  <a:gd name="T4" fmla="*/ 26 w 36"/>
                  <a:gd name="T5" fmla="*/ 19 h 24"/>
                  <a:gd name="T6" fmla="*/ 35 w 36"/>
                  <a:gd name="T7" fmla="*/ 19 h 24"/>
                  <a:gd name="T8" fmla="*/ 35 w 36"/>
                  <a:gd name="T9" fmla="*/ 3 h 24"/>
                  <a:gd name="T10" fmla="*/ 26 w 36"/>
                  <a:gd name="T11" fmla="*/ 3 h 24"/>
                  <a:gd name="T12" fmla="*/ 26 w 36"/>
                  <a:gd name="T13" fmla="*/ 0 h 24"/>
                  <a:gd name="T14" fmla="*/ 17 w 36"/>
                  <a:gd name="T15" fmla="*/ 0 h 24"/>
                  <a:gd name="T16" fmla="*/ 17 w 36"/>
                  <a:gd name="T17" fmla="*/ 3 h 24"/>
                  <a:gd name="T18" fmla="*/ 8 w 36"/>
                  <a:gd name="T19" fmla="*/ 3 h 24"/>
                  <a:gd name="T20" fmla="*/ 0 w 36"/>
                  <a:gd name="T21" fmla="*/ 6 h 24"/>
                  <a:gd name="T22" fmla="*/ 0 w 36"/>
                  <a:gd name="T23" fmla="*/ 6 h 24"/>
                  <a:gd name="T24" fmla="*/ 0 w 36"/>
                  <a:gd name="T25" fmla="*/ 9 h 24"/>
                  <a:gd name="T26" fmla="*/ 0 w 36"/>
                  <a:gd name="T27" fmla="*/ 13 h 24"/>
                  <a:gd name="T28" fmla="*/ 0 w 36"/>
                  <a:gd name="T29" fmla="*/ 16 h 24"/>
                  <a:gd name="T30" fmla="*/ 0 w 36"/>
                  <a:gd name="T31" fmla="*/ 16 h 24"/>
                  <a:gd name="T32" fmla="*/ 8 w 36"/>
                  <a:gd name="T33" fmla="*/ 19 h 24"/>
                  <a:gd name="T34" fmla="*/ 17 w 36"/>
                  <a:gd name="T35" fmla="*/ 19 h 24"/>
                  <a:gd name="T36" fmla="*/ 17 w 36"/>
                  <a:gd name="T37" fmla="*/ 23 h 24"/>
                  <a:gd name="T38" fmla="*/ 26 w 36"/>
                  <a:gd name="T39" fmla="*/ 23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
                  <a:gd name="T61" fmla="*/ 0 h 24"/>
                  <a:gd name="T62" fmla="*/ 36 w 36"/>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 h="24">
                    <a:moveTo>
                      <a:pt x="26" y="23"/>
                    </a:moveTo>
                    <a:lnTo>
                      <a:pt x="26" y="23"/>
                    </a:lnTo>
                    <a:lnTo>
                      <a:pt x="26" y="19"/>
                    </a:lnTo>
                    <a:lnTo>
                      <a:pt x="35" y="19"/>
                    </a:lnTo>
                    <a:lnTo>
                      <a:pt x="35" y="3"/>
                    </a:lnTo>
                    <a:lnTo>
                      <a:pt x="26" y="3"/>
                    </a:lnTo>
                    <a:lnTo>
                      <a:pt x="26" y="0"/>
                    </a:lnTo>
                    <a:lnTo>
                      <a:pt x="17" y="0"/>
                    </a:lnTo>
                    <a:lnTo>
                      <a:pt x="17" y="3"/>
                    </a:lnTo>
                    <a:lnTo>
                      <a:pt x="8" y="3"/>
                    </a:lnTo>
                    <a:lnTo>
                      <a:pt x="0" y="6"/>
                    </a:lnTo>
                    <a:lnTo>
                      <a:pt x="0" y="9"/>
                    </a:lnTo>
                    <a:lnTo>
                      <a:pt x="0" y="13"/>
                    </a:lnTo>
                    <a:lnTo>
                      <a:pt x="0" y="16"/>
                    </a:lnTo>
                    <a:lnTo>
                      <a:pt x="8" y="19"/>
                    </a:lnTo>
                    <a:lnTo>
                      <a:pt x="17" y="19"/>
                    </a:lnTo>
                    <a:lnTo>
                      <a:pt x="17" y="23"/>
                    </a:lnTo>
                    <a:lnTo>
                      <a:pt x="26" y="23"/>
                    </a:lnTo>
                  </a:path>
                </a:pathLst>
              </a:custGeom>
              <a:solidFill>
                <a:srgbClr val="000000"/>
              </a:solidFill>
              <a:ln w="12700" cap="rnd" cmpd="sng">
                <a:solidFill>
                  <a:schemeClr val="tx1"/>
                </a:solidFill>
                <a:prstDash val="solid"/>
                <a:round/>
                <a:headEnd/>
                <a:tailEnd/>
              </a:ln>
            </p:spPr>
            <p:txBody>
              <a:bodyPr/>
              <a:lstStyle/>
              <a:p>
                <a:endParaRPr lang="en-AU"/>
              </a:p>
            </p:txBody>
          </p:sp>
          <p:sp>
            <p:nvSpPr>
              <p:cNvPr id="152" name="Freeform 220">
                <a:extLst>
                  <a:ext uri="{FF2B5EF4-FFF2-40B4-BE49-F238E27FC236}">
                    <a16:creationId xmlns:a16="http://schemas.microsoft.com/office/drawing/2014/main" id="{4959897B-F3E0-4B50-B4DB-9EAF4C4BE33D}"/>
                  </a:ext>
                </a:extLst>
              </p:cNvPr>
              <p:cNvSpPr>
                <a:spLocks/>
              </p:cNvSpPr>
              <p:nvPr/>
            </p:nvSpPr>
            <p:spPr bwMode="auto">
              <a:xfrm>
                <a:off x="3663" y="1252"/>
                <a:ext cx="36" cy="24"/>
              </a:xfrm>
              <a:custGeom>
                <a:avLst/>
                <a:gdLst>
                  <a:gd name="T0" fmla="*/ 2 w 36"/>
                  <a:gd name="T1" fmla="*/ 0 h 24"/>
                  <a:gd name="T2" fmla="*/ 35 w 36"/>
                  <a:gd name="T3" fmla="*/ 11 h 24"/>
                  <a:gd name="T4" fmla="*/ 33 w 36"/>
                  <a:gd name="T5" fmla="*/ 23 h 24"/>
                  <a:gd name="T6" fmla="*/ 0 w 36"/>
                  <a:gd name="T7" fmla="*/ 11 h 24"/>
                  <a:gd name="T8" fmla="*/ 2 w 36"/>
                  <a:gd name="T9" fmla="*/ 0 h 24"/>
                  <a:gd name="T10" fmla="*/ 2 w 36"/>
                  <a:gd name="T11" fmla="*/ 0 h 24"/>
                  <a:gd name="T12" fmla="*/ 0 60000 65536"/>
                  <a:gd name="T13" fmla="*/ 0 60000 65536"/>
                  <a:gd name="T14" fmla="*/ 0 60000 65536"/>
                  <a:gd name="T15" fmla="*/ 0 60000 65536"/>
                  <a:gd name="T16" fmla="*/ 0 60000 65536"/>
                  <a:gd name="T17" fmla="*/ 0 60000 65536"/>
                  <a:gd name="T18" fmla="*/ 0 w 36"/>
                  <a:gd name="T19" fmla="*/ 0 h 24"/>
                  <a:gd name="T20" fmla="*/ 36 w 36"/>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36" h="24">
                    <a:moveTo>
                      <a:pt x="2" y="0"/>
                    </a:moveTo>
                    <a:lnTo>
                      <a:pt x="35" y="11"/>
                    </a:lnTo>
                    <a:lnTo>
                      <a:pt x="33" y="23"/>
                    </a:lnTo>
                    <a:lnTo>
                      <a:pt x="0" y="11"/>
                    </a:lnTo>
                    <a:lnTo>
                      <a:pt x="2" y="0"/>
                    </a:lnTo>
                  </a:path>
                </a:pathLst>
              </a:custGeom>
              <a:solidFill>
                <a:srgbClr val="000000"/>
              </a:solidFill>
              <a:ln w="12700" cap="rnd" cmpd="sng">
                <a:solidFill>
                  <a:schemeClr val="tx1"/>
                </a:solidFill>
                <a:prstDash val="solid"/>
                <a:round/>
                <a:headEnd/>
                <a:tailEnd/>
              </a:ln>
            </p:spPr>
            <p:txBody>
              <a:bodyPr/>
              <a:lstStyle/>
              <a:p>
                <a:endParaRPr lang="en-AU"/>
              </a:p>
            </p:txBody>
          </p:sp>
          <p:sp>
            <p:nvSpPr>
              <p:cNvPr id="153" name="Freeform 221">
                <a:extLst>
                  <a:ext uri="{FF2B5EF4-FFF2-40B4-BE49-F238E27FC236}">
                    <a16:creationId xmlns:a16="http://schemas.microsoft.com/office/drawing/2014/main" id="{7813B11C-F748-4EED-89CA-4F66CA7BE6A8}"/>
                  </a:ext>
                </a:extLst>
              </p:cNvPr>
              <p:cNvSpPr>
                <a:spLocks/>
              </p:cNvSpPr>
              <p:nvPr/>
            </p:nvSpPr>
            <p:spPr bwMode="auto">
              <a:xfrm>
                <a:off x="3682" y="1252"/>
                <a:ext cx="35" cy="24"/>
              </a:xfrm>
              <a:custGeom>
                <a:avLst/>
                <a:gdLst>
                  <a:gd name="T0" fmla="*/ 0 w 35"/>
                  <a:gd name="T1" fmla="*/ 9 h 24"/>
                  <a:gd name="T2" fmla="*/ 0 w 35"/>
                  <a:gd name="T3" fmla="*/ 9 h 24"/>
                  <a:gd name="T4" fmla="*/ 0 w 35"/>
                  <a:gd name="T5" fmla="*/ 13 h 24"/>
                  <a:gd name="T6" fmla="*/ 0 w 35"/>
                  <a:gd name="T7" fmla="*/ 16 h 24"/>
                  <a:gd name="T8" fmla="*/ 5 w 35"/>
                  <a:gd name="T9" fmla="*/ 19 h 24"/>
                  <a:gd name="T10" fmla="*/ 11 w 35"/>
                  <a:gd name="T11" fmla="*/ 19 h 24"/>
                  <a:gd name="T12" fmla="*/ 11 w 35"/>
                  <a:gd name="T13" fmla="*/ 23 h 24"/>
                  <a:gd name="T14" fmla="*/ 17 w 35"/>
                  <a:gd name="T15" fmla="*/ 23 h 24"/>
                  <a:gd name="T16" fmla="*/ 28 w 35"/>
                  <a:gd name="T17" fmla="*/ 16 h 24"/>
                  <a:gd name="T18" fmla="*/ 34 w 35"/>
                  <a:gd name="T19" fmla="*/ 13 h 24"/>
                  <a:gd name="T20" fmla="*/ 34 w 35"/>
                  <a:gd name="T21" fmla="*/ 6 h 24"/>
                  <a:gd name="T22" fmla="*/ 17 w 35"/>
                  <a:gd name="T23" fmla="*/ 0 h 24"/>
                  <a:gd name="T24" fmla="*/ 11 w 35"/>
                  <a:gd name="T25" fmla="*/ 0 h 24"/>
                  <a:gd name="T26" fmla="*/ 11 w 35"/>
                  <a:gd name="T27" fmla="*/ 0 h 24"/>
                  <a:gd name="T28" fmla="*/ 5 w 35"/>
                  <a:gd name="T29" fmla="*/ 0 h 24"/>
                  <a:gd name="T30" fmla="*/ 0 w 35"/>
                  <a:gd name="T31" fmla="*/ 3 h 24"/>
                  <a:gd name="T32" fmla="*/ 0 w 35"/>
                  <a:gd name="T33" fmla="*/ 6 h 24"/>
                  <a:gd name="T34" fmla="*/ 0 w 35"/>
                  <a:gd name="T35" fmla="*/ 6 h 24"/>
                  <a:gd name="T36" fmla="*/ 0 w 35"/>
                  <a:gd name="T37" fmla="*/ 9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
                  <a:gd name="T58" fmla="*/ 0 h 24"/>
                  <a:gd name="T59" fmla="*/ 35 w 35"/>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 h="24">
                    <a:moveTo>
                      <a:pt x="0" y="9"/>
                    </a:moveTo>
                    <a:lnTo>
                      <a:pt x="0" y="9"/>
                    </a:lnTo>
                    <a:lnTo>
                      <a:pt x="0" y="13"/>
                    </a:lnTo>
                    <a:lnTo>
                      <a:pt x="0" y="16"/>
                    </a:lnTo>
                    <a:lnTo>
                      <a:pt x="5" y="19"/>
                    </a:lnTo>
                    <a:lnTo>
                      <a:pt x="11" y="19"/>
                    </a:lnTo>
                    <a:lnTo>
                      <a:pt x="11" y="23"/>
                    </a:lnTo>
                    <a:lnTo>
                      <a:pt x="17" y="23"/>
                    </a:lnTo>
                    <a:lnTo>
                      <a:pt x="28" y="16"/>
                    </a:lnTo>
                    <a:lnTo>
                      <a:pt x="34" y="13"/>
                    </a:lnTo>
                    <a:lnTo>
                      <a:pt x="34" y="6"/>
                    </a:lnTo>
                    <a:lnTo>
                      <a:pt x="17" y="0"/>
                    </a:lnTo>
                    <a:lnTo>
                      <a:pt x="11" y="0"/>
                    </a:lnTo>
                    <a:lnTo>
                      <a:pt x="5" y="0"/>
                    </a:lnTo>
                    <a:lnTo>
                      <a:pt x="0" y="3"/>
                    </a:lnTo>
                    <a:lnTo>
                      <a:pt x="0" y="6"/>
                    </a:lnTo>
                    <a:lnTo>
                      <a:pt x="0" y="9"/>
                    </a:lnTo>
                  </a:path>
                </a:pathLst>
              </a:custGeom>
              <a:solidFill>
                <a:srgbClr val="E6E6E6"/>
              </a:solidFill>
              <a:ln w="12700" cap="rnd" cmpd="sng">
                <a:solidFill>
                  <a:schemeClr val="tx1"/>
                </a:solidFill>
                <a:prstDash val="solid"/>
                <a:round/>
                <a:headEnd/>
                <a:tailEnd/>
              </a:ln>
            </p:spPr>
            <p:txBody>
              <a:bodyPr/>
              <a:lstStyle/>
              <a:p>
                <a:endParaRPr lang="en-AU"/>
              </a:p>
            </p:txBody>
          </p:sp>
          <p:sp>
            <p:nvSpPr>
              <p:cNvPr id="154" name="Line 222">
                <a:extLst>
                  <a:ext uri="{FF2B5EF4-FFF2-40B4-BE49-F238E27FC236}">
                    <a16:creationId xmlns:a16="http://schemas.microsoft.com/office/drawing/2014/main" id="{0CE3BB88-A1E4-471C-8BCA-C0E414578A05}"/>
                  </a:ext>
                </a:extLst>
              </p:cNvPr>
              <p:cNvSpPr>
                <a:spLocks noChangeShapeType="1"/>
              </p:cNvSpPr>
              <p:nvPr/>
            </p:nvSpPr>
            <p:spPr bwMode="auto">
              <a:xfrm>
                <a:off x="3662" y="1243"/>
                <a:ext cx="23" cy="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55" name="Line 223">
                <a:extLst>
                  <a:ext uri="{FF2B5EF4-FFF2-40B4-BE49-F238E27FC236}">
                    <a16:creationId xmlns:a16="http://schemas.microsoft.com/office/drawing/2014/main" id="{9E315946-123E-488B-929F-401FCBC8292E}"/>
                  </a:ext>
                </a:extLst>
              </p:cNvPr>
              <p:cNvSpPr>
                <a:spLocks noChangeShapeType="1"/>
              </p:cNvSpPr>
              <p:nvPr/>
            </p:nvSpPr>
            <p:spPr bwMode="auto">
              <a:xfrm>
                <a:off x="3667" y="1238"/>
                <a:ext cx="19" cy="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56" name="Freeform 224">
                <a:extLst>
                  <a:ext uri="{FF2B5EF4-FFF2-40B4-BE49-F238E27FC236}">
                    <a16:creationId xmlns:a16="http://schemas.microsoft.com/office/drawing/2014/main" id="{4208F8B0-D2AC-481B-87B2-534398916498}"/>
                  </a:ext>
                </a:extLst>
              </p:cNvPr>
              <p:cNvSpPr>
                <a:spLocks/>
              </p:cNvSpPr>
              <p:nvPr/>
            </p:nvSpPr>
            <p:spPr bwMode="auto">
              <a:xfrm>
                <a:off x="3663" y="1237"/>
                <a:ext cx="36" cy="24"/>
              </a:xfrm>
              <a:custGeom>
                <a:avLst/>
                <a:gdLst>
                  <a:gd name="T0" fmla="*/ 26 w 36"/>
                  <a:gd name="T1" fmla="*/ 23 h 24"/>
                  <a:gd name="T2" fmla="*/ 26 w 36"/>
                  <a:gd name="T3" fmla="*/ 23 h 24"/>
                  <a:gd name="T4" fmla="*/ 26 w 36"/>
                  <a:gd name="T5" fmla="*/ 23 h 24"/>
                  <a:gd name="T6" fmla="*/ 35 w 36"/>
                  <a:gd name="T7" fmla="*/ 19 h 24"/>
                  <a:gd name="T8" fmla="*/ 35 w 36"/>
                  <a:gd name="T9" fmla="*/ 3 h 24"/>
                  <a:gd name="T10" fmla="*/ 26 w 36"/>
                  <a:gd name="T11" fmla="*/ 3 h 24"/>
                  <a:gd name="T12" fmla="*/ 26 w 36"/>
                  <a:gd name="T13" fmla="*/ 0 h 24"/>
                  <a:gd name="T14" fmla="*/ 17 w 36"/>
                  <a:gd name="T15" fmla="*/ 0 h 24"/>
                  <a:gd name="T16" fmla="*/ 17 w 36"/>
                  <a:gd name="T17" fmla="*/ 3 h 24"/>
                  <a:gd name="T18" fmla="*/ 8 w 36"/>
                  <a:gd name="T19" fmla="*/ 3 h 24"/>
                  <a:gd name="T20" fmla="*/ 0 w 36"/>
                  <a:gd name="T21" fmla="*/ 6 h 24"/>
                  <a:gd name="T22" fmla="*/ 0 w 36"/>
                  <a:gd name="T23" fmla="*/ 6 h 24"/>
                  <a:gd name="T24" fmla="*/ 0 w 36"/>
                  <a:gd name="T25" fmla="*/ 9 h 24"/>
                  <a:gd name="T26" fmla="*/ 0 w 36"/>
                  <a:gd name="T27" fmla="*/ 13 h 24"/>
                  <a:gd name="T28" fmla="*/ 0 w 36"/>
                  <a:gd name="T29" fmla="*/ 13 h 24"/>
                  <a:gd name="T30" fmla="*/ 0 w 36"/>
                  <a:gd name="T31" fmla="*/ 16 h 24"/>
                  <a:gd name="T32" fmla="*/ 8 w 36"/>
                  <a:gd name="T33" fmla="*/ 23 h 24"/>
                  <a:gd name="T34" fmla="*/ 17 w 36"/>
                  <a:gd name="T35" fmla="*/ 23 h 24"/>
                  <a:gd name="T36" fmla="*/ 17 w 36"/>
                  <a:gd name="T37" fmla="*/ 23 h 24"/>
                  <a:gd name="T38" fmla="*/ 26 w 36"/>
                  <a:gd name="T39" fmla="*/ 23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
                  <a:gd name="T61" fmla="*/ 0 h 24"/>
                  <a:gd name="T62" fmla="*/ 36 w 36"/>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 h="24">
                    <a:moveTo>
                      <a:pt x="26" y="23"/>
                    </a:moveTo>
                    <a:lnTo>
                      <a:pt x="26" y="23"/>
                    </a:lnTo>
                    <a:lnTo>
                      <a:pt x="35" y="19"/>
                    </a:lnTo>
                    <a:lnTo>
                      <a:pt x="35" y="3"/>
                    </a:lnTo>
                    <a:lnTo>
                      <a:pt x="26" y="3"/>
                    </a:lnTo>
                    <a:lnTo>
                      <a:pt x="26" y="0"/>
                    </a:lnTo>
                    <a:lnTo>
                      <a:pt x="17" y="0"/>
                    </a:lnTo>
                    <a:lnTo>
                      <a:pt x="17" y="3"/>
                    </a:lnTo>
                    <a:lnTo>
                      <a:pt x="8" y="3"/>
                    </a:lnTo>
                    <a:lnTo>
                      <a:pt x="0" y="6"/>
                    </a:lnTo>
                    <a:lnTo>
                      <a:pt x="0" y="9"/>
                    </a:lnTo>
                    <a:lnTo>
                      <a:pt x="0" y="13"/>
                    </a:lnTo>
                    <a:lnTo>
                      <a:pt x="0" y="16"/>
                    </a:lnTo>
                    <a:lnTo>
                      <a:pt x="8" y="23"/>
                    </a:lnTo>
                    <a:lnTo>
                      <a:pt x="17" y="23"/>
                    </a:lnTo>
                    <a:lnTo>
                      <a:pt x="26" y="23"/>
                    </a:lnTo>
                  </a:path>
                </a:pathLst>
              </a:custGeom>
              <a:solidFill>
                <a:srgbClr val="000000"/>
              </a:solidFill>
              <a:ln w="12700" cap="rnd" cmpd="sng">
                <a:solidFill>
                  <a:schemeClr val="tx1"/>
                </a:solidFill>
                <a:prstDash val="solid"/>
                <a:round/>
                <a:headEnd/>
                <a:tailEnd/>
              </a:ln>
            </p:spPr>
            <p:txBody>
              <a:bodyPr/>
              <a:lstStyle/>
              <a:p>
                <a:endParaRPr lang="en-AU"/>
              </a:p>
            </p:txBody>
          </p:sp>
          <p:sp>
            <p:nvSpPr>
              <p:cNvPr id="157" name="Freeform 225">
                <a:extLst>
                  <a:ext uri="{FF2B5EF4-FFF2-40B4-BE49-F238E27FC236}">
                    <a16:creationId xmlns:a16="http://schemas.microsoft.com/office/drawing/2014/main" id="{4BDD075A-8808-4817-ADD0-A62DDA4D61C9}"/>
                  </a:ext>
                </a:extLst>
              </p:cNvPr>
              <p:cNvSpPr>
                <a:spLocks/>
              </p:cNvSpPr>
              <p:nvPr/>
            </p:nvSpPr>
            <p:spPr bwMode="auto">
              <a:xfrm>
                <a:off x="3663" y="1237"/>
                <a:ext cx="36" cy="24"/>
              </a:xfrm>
              <a:custGeom>
                <a:avLst/>
                <a:gdLst>
                  <a:gd name="T0" fmla="*/ 2 w 36"/>
                  <a:gd name="T1" fmla="*/ 0 h 24"/>
                  <a:gd name="T2" fmla="*/ 35 w 36"/>
                  <a:gd name="T3" fmla="*/ 11 h 24"/>
                  <a:gd name="T4" fmla="*/ 33 w 36"/>
                  <a:gd name="T5" fmla="*/ 23 h 24"/>
                  <a:gd name="T6" fmla="*/ 0 w 36"/>
                  <a:gd name="T7" fmla="*/ 11 h 24"/>
                  <a:gd name="T8" fmla="*/ 2 w 36"/>
                  <a:gd name="T9" fmla="*/ 0 h 24"/>
                  <a:gd name="T10" fmla="*/ 0 60000 65536"/>
                  <a:gd name="T11" fmla="*/ 0 60000 65536"/>
                  <a:gd name="T12" fmla="*/ 0 60000 65536"/>
                  <a:gd name="T13" fmla="*/ 0 60000 65536"/>
                  <a:gd name="T14" fmla="*/ 0 60000 65536"/>
                  <a:gd name="T15" fmla="*/ 0 w 36"/>
                  <a:gd name="T16" fmla="*/ 0 h 24"/>
                  <a:gd name="T17" fmla="*/ 36 w 36"/>
                  <a:gd name="T18" fmla="*/ 24 h 24"/>
                </a:gdLst>
                <a:ahLst/>
                <a:cxnLst>
                  <a:cxn ang="T10">
                    <a:pos x="T0" y="T1"/>
                  </a:cxn>
                  <a:cxn ang="T11">
                    <a:pos x="T2" y="T3"/>
                  </a:cxn>
                  <a:cxn ang="T12">
                    <a:pos x="T4" y="T5"/>
                  </a:cxn>
                  <a:cxn ang="T13">
                    <a:pos x="T6" y="T7"/>
                  </a:cxn>
                  <a:cxn ang="T14">
                    <a:pos x="T8" y="T9"/>
                  </a:cxn>
                </a:cxnLst>
                <a:rect l="T15" t="T16" r="T17" b="T18"/>
                <a:pathLst>
                  <a:path w="36" h="24">
                    <a:moveTo>
                      <a:pt x="2" y="0"/>
                    </a:moveTo>
                    <a:lnTo>
                      <a:pt x="35" y="11"/>
                    </a:lnTo>
                    <a:lnTo>
                      <a:pt x="33" y="23"/>
                    </a:lnTo>
                    <a:lnTo>
                      <a:pt x="0" y="11"/>
                    </a:lnTo>
                    <a:lnTo>
                      <a:pt x="2" y="0"/>
                    </a:lnTo>
                  </a:path>
                </a:pathLst>
              </a:custGeom>
              <a:solidFill>
                <a:srgbClr val="000000"/>
              </a:solidFill>
              <a:ln w="12700" cap="rnd" cmpd="sng">
                <a:solidFill>
                  <a:schemeClr val="tx1"/>
                </a:solidFill>
                <a:prstDash val="solid"/>
                <a:round/>
                <a:headEnd/>
                <a:tailEnd/>
              </a:ln>
            </p:spPr>
            <p:txBody>
              <a:bodyPr/>
              <a:lstStyle/>
              <a:p>
                <a:endParaRPr lang="en-AU"/>
              </a:p>
            </p:txBody>
          </p:sp>
          <p:sp>
            <p:nvSpPr>
              <p:cNvPr id="158" name="Freeform 226">
                <a:extLst>
                  <a:ext uri="{FF2B5EF4-FFF2-40B4-BE49-F238E27FC236}">
                    <a16:creationId xmlns:a16="http://schemas.microsoft.com/office/drawing/2014/main" id="{32EFCA3C-01A6-4881-AE08-3B3F5D95ED32}"/>
                  </a:ext>
                </a:extLst>
              </p:cNvPr>
              <p:cNvSpPr>
                <a:spLocks/>
              </p:cNvSpPr>
              <p:nvPr/>
            </p:nvSpPr>
            <p:spPr bwMode="auto">
              <a:xfrm>
                <a:off x="3682" y="1241"/>
                <a:ext cx="35" cy="24"/>
              </a:xfrm>
              <a:custGeom>
                <a:avLst/>
                <a:gdLst>
                  <a:gd name="T0" fmla="*/ 0 w 35"/>
                  <a:gd name="T1" fmla="*/ 9 h 24"/>
                  <a:gd name="T2" fmla="*/ 0 w 35"/>
                  <a:gd name="T3" fmla="*/ 13 h 24"/>
                  <a:gd name="T4" fmla="*/ 0 w 35"/>
                  <a:gd name="T5" fmla="*/ 13 h 24"/>
                  <a:gd name="T6" fmla="*/ 0 w 35"/>
                  <a:gd name="T7" fmla="*/ 16 h 24"/>
                  <a:gd name="T8" fmla="*/ 5 w 35"/>
                  <a:gd name="T9" fmla="*/ 19 h 24"/>
                  <a:gd name="T10" fmla="*/ 11 w 35"/>
                  <a:gd name="T11" fmla="*/ 19 h 24"/>
                  <a:gd name="T12" fmla="*/ 11 w 35"/>
                  <a:gd name="T13" fmla="*/ 23 h 24"/>
                  <a:gd name="T14" fmla="*/ 17 w 35"/>
                  <a:gd name="T15" fmla="*/ 23 h 24"/>
                  <a:gd name="T16" fmla="*/ 34 w 35"/>
                  <a:gd name="T17" fmla="*/ 13 h 24"/>
                  <a:gd name="T18" fmla="*/ 34 w 35"/>
                  <a:gd name="T19" fmla="*/ 6 h 24"/>
                  <a:gd name="T20" fmla="*/ 17 w 35"/>
                  <a:gd name="T21" fmla="*/ 0 h 24"/>
                  <a:gd name="T22" fmla="*/ 11 w 35"/>
                  <a:gd name="T23" fmla="*/ 0 h 24"/>
                  <a:gd name="T24" fmla="*/ 11 w 35"/>
                  <a:gd name="T25" fmla="*/ 3 h 24"/>
                  <a:gd name="T26" fmla="*/ 5 w 35"/>
                  <a:gd name="T27" fmla="*/ 3 h 24"/>
                  <a:gd name="T28" fmla="*/ 0 w 35"/>
                  <a:gd name="T29" fmla="*/ 6 h 24"/>
                  <a:gd name="T30" fmla="*/ 0 w 35"/>
                  <a:gd name="T31" fmla="*/ 6 h 24"/>
                  <a:gd name="T32" fmla="*/ 0 w 35"/>
                  <a:gd name="T33" fmla="*/ 9 h 24"/>
                  <a:gd name="T34" fmla="*/ 0 w 35"/>
                  <a:gd name="T35" fmla="*/ 9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
                  <a:gd name="T55" fmla="*/ 0 h 24"/>
                  <a:gd name="T56" fmla="*/ 35 w 35"/>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 h="24">
                    <a:moveTo>
                      <a:pt x="0" y="9"/>
                    </a:moveTo>
                    <a:lnTo>
                      <a:pt x="0" y="13"/>
                    </a:lnTo>
                    <a:lnTo>
                      <a:pt x="0" y="16"/>
                    </a:lnTo>
                    <a:lnTo>
                      <a:pt x="5" y="19"/>
                    </a:lnTo>
                    <a:lnTo>
                      <a:pt x="11" y="19"/>
                    </a:lnTo>
                    <a:lnTo>
                      <a:pt x="11" y="23"/>
                    </a:lnTo>
                    <a:lnTo>
                      <a:pt x="17" y="23"/>
                    </a:lnTo>
                    <a:lnTo>
                      <a:pt x="34" y="13"/>
                    </a:lnTo>
                    <a:lnTo>
                      <a:pt x="34" y="6"/>
                    </a:lnTo>
                    <a:lnTo>
                      <a:pt x="17" y="0"/>
                    </a:lnTo>
                    <a:lnTo>
                      <a:pt x="11" y="0"/>
                    </a:lnTo>
                    <a:lnTo>
                      <a:pt x="11" y="3"/>
                    </a:lnTo>
                    <a:lnTo>
                      <a:pt x="5" y="3"/>
                    </a:lnTo>
                    <a:lnTo>
                      <a:pt x="0" y="6"/>
                    </a:lnTo>
                    <a:lnTo>
                      <a:pt x="0" y="9"/>
                    </a:lnTo>
                  </a:path>
                </a:pathLst>
              </a:custGeom>
              <a:solidFill>
                <a:srgbClr val="E6E6E6"/>
              </a:solidFill>
              <a:ln w="12700" cap="rnd" cmpd="sng">
                <a:solidFill>
                  <a:schemeClr val="tx1"/>
                </a:solidFill>
                <a:prstDash val="solid"/>
                <a:round/>
                <a:headEnd/>
                <a:tailEnd/>
              </a:ln>
            </p:spPr>
            <p:txBody>
              <a:bodyPr/>
              <a:lstStyle/>
              <a:p>
                <a:endParaRPr lang="en-AU"/>
              </a:p>
            </p:txBody>
          </p:sp>
          <p:sp>
            <p:nvSpPr>
              <p:cNvPr id="159" name="Line 227">
                <a:extLst>
                  <a:ext uri="{FF2B5EF4-FFF2-40B4-BE49-F238E27FC236}">
                    <a16:creationId xmlns:a16="http://schemas.microsoft.com/office/drawing/2014/main" id="{DF455980-65A4-467A-BA52-EAFEEDCA57CB}"/>
                  </a:ext>
                </a:extLst>
              </p:cNvPr>
              <p:cNvSpPr>
                <a:spLocks noChangeShapeType="1"/>
              </p:cNvSpPr>
              <p:nvPr/>
            </p:nvSpPr>
            <p:spPr bwMode="auto">
              <a:xfrm>
                <a:off x="3647" y="1233"/>
                <a:ext cx="16" cy="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60" name="Line 228">
                <a:extLst>
                  <a:ext uri="{FF2B5EF4-FFF2-40B4-BE49-F238E27FC236}">
                    <a16:creationId xmlns:a16="http://schemas.microsoft.com/office/drawing/2014/main" id="{1DB4DD0A-875A-44C4-A010-2D729EA2B2BD}"/>
                  </a:ext>
                </a:extLst>
              </p:cNvPr>
              <p:cNvSpPr>
                <a:spLocks noChangeShapeType="1"/>
              </p:cNvSpPr>
              <p:nvPr/>
            </p:nvSpPr>
            <p:spPr bwMode="auto">
              <a:xfrm>
                <a:off x="3644" y="1229"/>
                <a:ext cx="22" cy="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61" name="Freeform 229">
                <a:extLst>
                  <a:ext uri="{FF2B5EF4-FFF2-40B4-BE49-F238E27FC236}">
                    <a16:creationId xmlns:a16="http://schemas.microsoft.com/office/drawing/2014/main" id="{3C18EFF7-C253-409C-A2EC-4484A491EA89}"/>
                  </a:ext>
                </a:extLst>
              </p:cNvPr>
              <p:cNvSpPr>
                <a:spLocks/>
              </p:cNvSpPr>
              <p:nvPr/>
            </p:nvSpPr>
            <p:spPr bwMode="auto">
              <a:xfrm>
                <a:off x="3641" y="1228"/>
                <a:ext cx="34" cy="24"/>
              </a:xfrm>
              <a:custGeom>
                <a:avLst/>
                <a:gdLst>
                  <a:gd name="T0" fmla="*/ 26 w 34"/>
                  <a:gd name="T1" fmla="*/ 23 h 24"/>
                  <a:gd name="T2" fmla="*/ 26 w 34"/>
                  <a:gd name="T3" fmla="*/ 23 h 24"/>
                  <a:gd name="T4" fmla="*/ 26 w 34"/>
                  <a:gd name="T5" fmla="*/ 19 h 24"/>
                  <a:gd name="T6" fmla="*/ 33 w 34"/>
                  <a:gd name="T7" fmla="*/ 19 h 24"/>
                  <a:gd name="T8" fmla="*/ 33 w 34"/>
                  <a:gd name="T9" fmla="*/ 3 h 24"/>
                  <a:gd name="T10" fmla="*/ 26 w 34"/>
                  <a:gd name="T11" fmla="*/ 3 h 24"/>
                  <a:gd name="T12" fmla="*/ 26 w 34"/>
                  <a:gd name="T13" fmla="*/ 0 h 24"/>
                  <a:gd name="T14" fmla="*/ 19 w 34"/>
                  <a:gd name="T15" fmla="*/ 0 h 24"/>
                  <a:gd name="T16" fmla="*/ 19 w 34"/>
                  <a:gd name="T17" fmla="*/ 3 h 24"/>
                  <a:gd name="T18" fmla="*/ 13 w 34"/>
                  <a:gd name="T19" fmla="*/ 3 h 24"/>
                  <a:gd name="T20" fmla="*/ 6 w 34"/>
                  <a:gd name="T21" fmla="*/ 6 h 24"/>
                  <a:gd name="T22" fmla="*/ 6 w 34"/>
                  <a:gd name="T23" fmla="*/ 9 h 24"/>
                  <a:gd name="T24" fmla="*/ 0 w 34"/>
                  <a:gd name="T25" fmla="*/ 9 h 24"/>
                  <a:gd name="T26" fmla="*/ 0 w 34"/>
                  <a:gd name="T27" fmla="*/ 13 h 24"/>
                  <a:gd name="T28" fmla="*/ 6 w 34"/>
                  <a:gd name="T29" fmla="*/ 16 h 24"/>
                  <a:gd name="T30" fmla="*/ 6 w 34"/>
                  <a:gd name="T31" fmla="*/ 16 h 24"/>
                  <a:gd name="T32" fmla="*/ 13 w 34"/>
                  <a:gd name="T33" fmla="*/ 19 h 24"/>
                  <a:gd name="T34" fmla="*/ 19 w 34"/>
                  <a:gd name="T35" fmla="*/ 19 h 24"/>
                  <a:gd name="T36" fmla="*/ 19 w 34"/>
                  <a:gd name="T37" fmla="*/ 23 h 24"/>
                  <a:gd name="T38" fmla="*/ 26 w 34"/>
                  <a:gd name="T39" fmla="*/ 23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
                  <a:gd name="T61" fmla="*/ 0 h 24"/>
                  <a:gd name="T62" fmla="*/ 34 w 34"/>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 h="24">
                    <a:moveTo>
                      <a:pt x="26" y="23"/>
                    </a:moveTo>
                    <a:lnTo>
                      <a:pt x="26" y="23"/>
                    </a:lnTo>
                    <a:lnTo>
                      <a:pt x="26" y="19"/>
                    </a:lnTo>
                    <a:lnTo>
                      <a:pt x="33" y="19"/>
                    </a:lnTo>
                    <a:lnTo>
                      <a:pt x="33" y="3"/>
                    </a:lnTo>
                    <a:lnTo>
                      <a:pt x="26" y="3"/>
                    </a:lnTo>
                    <a:lnTo>
                      <a:pt x="26" y="0"/>
                    </a:lnTo>
                    <a:lnTo>
                      <a:pt x="19" y="0"/>
                    </a:lnTo>
                    <a:lnTo>
                      <a:pt x="19" y="3"/>
                    </a:lnTo>
                    <a:lnTo>
                      <a:pt x="13" y="3"/>
                    </a:lnTo>
                    <a:lnTo>
                      <a:pt x="6" y="6"/>
                    </a:lnTo>
                    <a:lnTo>
                      <a:pt x="6" y="9"/>
                    </a:lnTo>
                    <a:lnTo>
                      <a:pt x="0" y="9"/>
                    </a:lnTo>
                    <a:lnTo>
                      <a:pt x="0" y="13"/>
                    </a:lnTo>
                    <a:lnTo>
                      <a:pt x="6" y="16"/>
                    </a:lnTo>
                    <a:lnTo>
                      <a:pt x="13" y="19"/>
                    </a:lnTo>
                    <a:lnTo>
                      <a:pt x="19" y="19"/>
                    </a:lnTo>
                    <a:lnTo>
                      <a:pt x="19" y="23"/>
                    </a:lnTo>
                    <a:lnTo>
                      <a:pt x="26" y="23"/>
                    </a:lnTo>
                  </a:path>
                </a:pathLst>
              </a:custGeom>
              <a:solidFill>
                <a:srgbClr val="000000"/>
              </a:solidFill>
              <a:ln w="12700" cap="rnd" cmpd="sng">
                <a:solidFill>
                  <a:schemeClr val="tx1"/>
                </a:solidFill>
                <a:prstDash val="solid"/>
                <a:round/>
                <a:headEnd/>
                <a:tailEnd/>
              </a:ln>
            </p:spPr>
            <p:txBody>
              <a:bodyPr/>
              <a:lstStyle/>
              <a:p>
                <a:endParaRPr lang="en-AU"/>
              </a:p>
            </p:txBody>
          </p:sp>
          <p:sp>
            <p:nvSpPr>
              <p:cNvPr id="162" name="Freeform 230">
                <a:extLst>
                  <a:ext uri="{FF2B5EF4-FFF2-40B4-BE49-F238E27FC236}">
                    <a16:creationId xmlns:a16="http://schemas.microsoft.com/office/drawing/2014/main" id="{5F148999-0D8E-492C-9D9C-C41B6BFD3681}"/>
                  </a:ext>
                </a:extLst>
              </p:cNvPr>
              <p:cNvSpPr>
                <a:spLocks/>
              </p:cNvSpPr>
              <p:nvPr/>
            </p:nvSpPr>
            <p:spPr bwMode="auto">
              <a:xfrm>
                <a:off x="3646" y="1228"/>
                <a:ext cx="34" cy="24"/>
              </a:xfrm>
              <a:custGeom>
                <a:avLst/>
                <a:gdLst>
                  <a:gd name="T0" fmla="*/ 1 w 34"/>
                  <a:gd name="T1" fmla="*/ 0 h 24"/>
                  <a:gd name="T2" fmla="*/ 33 w 34"/>
                  <a:gd name="T3" fmla="*/ 11 h 24"/>
                  <a:gd name="T4" fmla="*/ 31 w 34"/>
                  <a:gd name="T5" fmla="*/ 23 h 24"/>
                  <a:gd name="T6" fmla="*/ 0 w 34"/>
                  <a:gd name="T7" fmla="*/ 11 h 24"/>
                  <a:gd name="T8" fmla="*/ 1 w 34"/>
                  <a:gd name="T9" fmla="*/ 0 h 24"/>
                  <a:gd name="T10" fmla="*/ 1 w 34"/>
                  <a:gd name="T11" fmla="*/ 0 h 24"/>
                  <a:gd name="T12" fmla="*/ 0 60000 65536"/>
                  <a:gd name="T13" fmla="*/ 0 60000 65536"/>
                  <a:gd name="T14" fmla="*/ 0 60000 65536"/>
                  <a:gd name="T15" fmla="*/ 0 60000 65536"/>
                  <a:gd name="T16" fmla="*/ 0 60000 65536"/>
                  <a:gd name="T17" fmla="*/ 0 60000 65536"/>
                  <a:gd name="T18" fmla="*/ 0 w 34"/>
                  <a:gd name="T19" fmla="*/ 0 h 24"/>
                  <a:gd name="T20" fmla="*/ 34 w 34"/>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34" h="24">
                    <a:moveTo>
                      <a:pt x="1" y="0"/>
                    </a:moveTo>
                    <a:lnTo>
                      <a:pt x="33" y="11"/>
                    </a:lnTo>
                    <a:lnTo>
                      <a:pt x="31" y="23"/>
                    </a:lnTo>
                    <a:lnTo>
                      <a:pt x="0" y="11"/>
                    </a:lnTo>
                    <a:lnTo>
                      <a:pt x="1" y="0"/>
                    </a:lnTo>
                  </a:path>
                </a:pathLst>
              </a:custGeom>
              <a:solidFill>
                <a:srgbClr val="000000"/>
              </a:solidFill>
              <a:ln w="12700" cap="rnd" cmpd="sng">
                <a:solidFill>
                  <a:schemeClr val="tx1"/>
                </a:solidFill>
                <a:prstDash val="solid"/>
                <a:round/>
                <a:headEnd/>
                <a:tailEnd/>
              </a:ln>
            </p:spPr>
            <p:txBody>
              <a:bodyPr/>
              <a:lstStyle/>
              <a:p>
                <a:endParaRPr lang="en-AU"/>
              </a:p>
            </p:txBody>
          </p:sp>
          <p:sp>
            <p:nvSpPr>
              <p:cNvPr id="163" name="Freeform 231">
                <a:extLst>
                  <a:ext uri="{FF2B5EF4-FFF2-40B4-BE49-F238E27FC236}">
                    <a16:creationId xmlns:a16="http://schemas.microsoft.com/office/drawing/2014/main" id="{6DB10887-868A-4713-953F-C12F21D1220D}"/>
                  </a:ext>
                </a:extLst>
              </p:cNvPr>
              <p:cNvSpPr>
                <a:spLocks/>
              </p:cNvSpPr>
              <p:nvPr/>
            </p:nvSpPr>
            <p:spPr bwMode="auto">
              <a:xfrm>
                <a:off x="3663" y="1232"/>
                <a:ext cx="36" cy="23"/>
              </a:xfrm>
              <a:custGeom>
                <a:avLst/>
                <a:gdLst>
                  <a:gd name="T0" fmla="*/ 0 w 36"/>
                  <a:gd name="T1" fmla="*/ 9 h 23"/>
                  <a:gd name="T2" fmla="*/ 0 w 36"/>
                  <a:gd name="T3" fmla="*/ 12 h 23"/>
                  <a:gd name="T4" fmla="*/ 0 w 36"/>
                  <a:gd name="T5" fmla="*/ 12 h 23"/>
                  <a:gd name="T6" fmla="*/ 0 w 36"/>
                  <a:gd name="T7" fmla="*/ 15 h 23"/>
                  <a:gd name="T8" fmla="*/ 5 w 36"/>
                  <a:gd name="T9" fmla="*/ 18 h 23"/>
                  <a:gd name="T10" fmla="*/ 11 w 36"/>
                  <a:gd name="T11" fmla="*/ 18 h 23"/>
                  <a:gd name="T12" fmla="*/ 11 w 36"/>
                  <a:gd name="T13" fmla="*/ 22 h 23"/>
                  <a:gd name="T14" fmla="*/ 17 w 36"/>
                  <a:gd name="T15" fmla="*/ 22 h 23"/>
                  <a:gd name="T16" fmla="*/ 23 w 36"/>
                  <a:gd name="T17" fmla="*/ 18 h 23"/>
                  <a:gd name="T18" fmla="*/ 23 w 36"/>
                  <a:gd name="T19" fmla="*/ 18 h 23"/>
                  <a:gd name="T20" fmla="*/ 29 w 36"/>
                  <a:gd name="T21" fmla="*/ 15 h 23"/>
                  <a:gd name="T22" fmla="*/ 29 w 36"/>
                  <a:gd name="T23" fmla="*/ 12 h 23"/>
                  <a:gd name="T24" fmla="*/ 35 w 36"/>
                  <a:gd name="T25" fmla="*/ 12 h 23"/>
                  <a:gd name="T26" fmla="*/ 35 w 36"/>
                  <a:gd name="T27" fmla="*/ 9 h 23"/>
                  <a:gd name="T28" fmla="*/ 29 w 36"/>
                  <a:gd name="T29" fmla="*/ 6 h 23"/>
                  <a:gd name="T30" fmla="*/ 29 w 36"/>
                  <a:gd name="T31" fmla="*/ 3 h 23"/>
                  <a:gd name="T32" fmla="*/ 23 w 36"/>
                  <a:gd name="T33" fmla="*/ 0 h 23"/>
                  <a:gd name="T34" fmla="*/ 23 w 36"/>
                  <a:gd name="T35" fmla="*/ 0 h 23"/>
                  <a:gd name="T36" fmla="*/ 17 w 36"/>
                  <a:gd name="T37" fmla="*/ 0 h 23"/>
                  <a:gd name="T38" fmla="*/ 11 w 36"/>
                  <a:gd name="T39" fmla="*/ 0 h 23"/>
                  <a:gd name="T40" fmla="*/ 11 w 36"/>
                  <a:gd name="T41" fmla="*/ 0 h 23"/>
                  <a:gd name="T42" fmla="*/ 5 w 36"/>
                  <a:gd name="T43" fmla="*/ 0 h 23"/>
                  <a:gd name="T44" fmla="*/ 0 w 36"/>
                  <a:gd name="T45" fmla="*/ 3 h 23"/>
                  <a:gd name="T46" fmla="*/ 0 w 36"/>
                  <a:gd name="T47" fmla="*/ 6 h 23"/>
                  <a:gd name="T48" fmla="*/ 0 w 36"/>
                  <a:gd name="T49" fmla="*/ 9 h 23"/>
                  <a:gd name="T50" fmla="*/ 0 w 36"/>
                  <a:gd name="T51" fmla="*/ 9 h 2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6"/>
                  <a:gd name="T79" fmla="*/ 0 h 23"/>
                  <a:gd name="T80" fmla="*/ 36 w 36"/>
                  <a:gd name="T81" fmla="*/ 23 h 2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6" h="23">
                    <a:moveTo>
                      <a:pt x="0" y="9"/>
                    </a:moveTo>
                    <a:lnTo>
                      <a:pt x="0" y="12"/>
                    </a:lnTo>
                    <a:lnTo>
                      <a:pt x="0" y="15"/>
                    </a:lnTo>
                    <a:lnTo>
                      <a:pt x="5" y="18"/>
                    </a:lnTo>
                    <a:lnTo>
                      <a:pt x="11" y="18"/>
                    </a:lnTo>
                    <a:lnTo>
                      <a:pt x="11" y="22"/>
                    </a:lnTo>
                    <a:lnTo>
                      <a:pt x="17" y="22"/>
                    </a:lnTo>
                    <a:lnTo>
                      <a:pt x="23" y="18"/>
                    </a:lnTo>
                    <a:lnTo>
                      <a:pt x="29" y="15"/>
                    </a:lnTo>
                    <a:lnTo>
                      <a:pt x="29" y="12"/>
                    </a:lnTo>
                    <a:lnTo>
                      <a:pt x="35" y="12"/>
                    </a:lnTo>
                    <a:lnTo>
                      <a:pt x="35" y="9"/>
                    </a:lnTo>
                    <a:lnTo>
                      <a:pt x="29" y="6"/>
                    </a:lnTo>
                    <a:lnTo>
                      <a:pt x="29" y="3"/>
                    </a:lnTo>
                    <a:lnTo>
                      <a:pt x="23" y="0"/>
                    </a:lnTo>
                    <a:lnTo>
                      <a:pt x="17" y="0"/>
                    </a:lnTo>
                    <a:lnTo>
                      <a:pt x="11" y="0"/>
                    </a:lnTo>
                    <a:lnTo>
                      <a:pt x="5" y="0"/>
                    </a:lnTo>
                    <a:lnTo>
                      <a:pt x="0" y="3"/>
                    </a:lnTo>
                    <a:lnTo>
                      <a:pt x="0" y="6"/>
                    </a:lnTo>
                    <a:lnTo>
                      <a:pt x="0" y="9"/>
                    </a:lnTo>
                  </a:path>
                </a:pathLst>
              </a:custGeom>
              <a:solidFill>
                <a:srgbClr val="E6E6E6"/>
              </a:solidFill>
              <a:ln w="12700" cap="rnd" cmpd="sng">
                <a:solidFill>
                  <a:schemeClr val="tx1"/>
                </a:solidFill>
                <a:prstDash val="solid"/>
                <a:round/>
                <a:headEnd/>
                <a:tailEnd/>
              </a:ln>
            </p:spPr>
            <p:txBody>
              <a:bodyPr/>
              <a:lstStyle/>
              <a:p>
                <a:endParaRPr lang="en-AU"/>
              </a:p>
            </p:txBody>
          </p:sp>
          <p:sp>
            <p:nvSpPr>
              <p:cNvPr id="164" name="Line 232">
                <a:extLst>
                  <a:ext uri="{FF2B5EF4-FFF2-40B4-BE49-F238E27FC236}">
                    <a16:creationId xmlns:a16="http://schemas.microsoft.com/office/drawing/2014/main" id="{26F22857-3A87-4743-AD8E-762C88AAC6B6}"/>
                  </a:ext>
                </a:extLst>
              </p:cNvPr>
              <p:cNvSpPr>
                <a:spLocks noChangeShapeType="1"/>
              </p:cNvSpPr>
              <p:nvPr/>
            </p:nvSpPr>
            <p:spPr bwMode="auto">
              <a:xfrm>
                <a:off x="3682" y="1233"/>
                <a:ext cx="20" cy="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65" name="Line 233">
                <a:extLst>
                  <a:ext uri="{FF2B5EF4-FFF2-40B4-BE49-F238E27FC236}">
                    <a16:creationId xmlns:a16="http://schemas.microsoft.com/office/drawing/2014/main" id="{A2DC8F12-0AF7-475B-AA27-DF5B1FFB65C3}"/>
                  </a:ext>
                </a:extLst>
              </p:cNvPr>
              <p:cNvSpPr>
                <a:spLocks noChangeShapeType="1"/>
              </p:cNvSpPr>
              <p:nvPr/>
            </p:nvSpPr>
            <p:spPr bwMode="auto">
              <a:xfrm>
                <a:off x="3682" y="1229"/>
                <a:ext cx="22" cy="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66" name="Freeform 234">
                <a:extLst>
                  <a:ext uri="{FF2B5EF4-FFF2-40B4-BE49-F238E27FC236}">
                    <a16:creationId xmlns:a16="http://schemas.microsoft.com/office/drawing/2014/main" id="{6F962EB0-F165-47DC-A659-80D76FD3913E}"/>
                  </a:ext>
                </a:extLst>
              </p:cNvPr>
              <p:cNvSpPr>
                <a:spLocks/>
              </p:cNvSpPr>
              <p:nvPr/>
            </p:nvSpPr>
            <p:spPr bwMode="auto">
              <a:xfrm>
                <a:off x="3682" y="1228"/>
                <a:ext cx="35" cy="24"/>
              </a:xfrm>
              <a:custGeom>
                <a:avLst/>
                <a:gdLst>
                  <a:gd name="T0" fmla="*/ 25 w 35"/>
                  <a:gd name="T1" fmla="*/ 23 h 24"/>
                  <a:gd name="T2" fmla="*/ 34 w 35"/>
                  <a:gd name="T3" fmla="*/ 23 h 24"/>
                  <a:gd name="T4" fmla="*/ 34 w 35"/>
                  <a:gd name="T5" fmla="*/ 19 h 24"/>
                  <a:gd name="T6" fmla="*/ 34 w 35"/>
                  <a:gd name="T7" fmla="*/ 19 h 24"/>
                  <a:gd name="T8" fmla="*/ 34 w 35"/>
                  <a:gd name="T9" fmla="*/ 3 h 24"/>
                  <a:gd name="T10" fmla="*/ 34 w 35"/>
                  <a:gd name="T11" fmla="*/ 3 h 24"/>
                  <a:gd name="T12" fmla="*/ 34 w 35"/>
                  <a:gd name="T13" fmla="*/ 0 h 24"/>
                  <a:gd name="T14" fmla="*/ 25 w 35"/>
                  <a:gd name="T15" fmla="*/ 0 h 24"/>
                  <a:gd name="T16" fmla="*/ 17 w 35"/>
                  <a:gd name="T17" fmla="*/ 3 h 24"/>
                  <a:gd name="T18" fmla="*/ 17 w 35"/>
                  <a:gd name="T19" fmla="*/ 3 h 24"/>
                  <a:gd name="T20" fmla="*/ 8 w 35"/>
                  <a:gd name="T21" fmla="*/ 6 h 24"/>
                  <a:gd name="T22" fmla="*/ 8 w 35"/>
                  <a:gd name="T23" fmla="*/ 6 h 24"/>
                  <a:gd name="T24" fmla="*/ 0 w 35"/>
                  <a:gd name="T25" fmla="*/ 9 h 24"/>
                  <a:gd name="T26" fmla="*/ 0 w 35"/>
                  <a:gd name="T27" fmla="*/ 13 h 24"/>
                  <a:gd name="T28" fmla="*/ 8 w 35"/>
                  <a:gd name="T29" fmla="*/ 16 h 24"/>
                  <a:gd name="T30" fmla="*/ 8 w 35"/>
                  <a:gd name="T31" fmla="*/ 16 h 24"/>
                  <a:gd name="T32" fmla="*/ 17 w 35"/>
                  <a:gd name="T33" fmla="*/ 19 h 24"/>
                  <a:gd name="T34" fmla="*/ 17 w 35"/>
                  <a:gd name="T35" fmla="*/ 19 h 24"/>
                  <a:gd name="T36" fmla="*/ 25 w 35"/>
                  <a:gd name="T37" fmla="*/ 23 h 24"/>
                  <a:gd name="T38" fmla="*/ 25 w 35"/>
                  <a:gd name="T39" fmla="*/ 23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5"/>
                  <a:gd name="T61" fmla="*/ 0 h 24"/>
                  <a:gd name="T62" fmla="*/ 35 w 35"/>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5" h="24">
                    <a:moveTo>
                      <a:pt x="25" y="23"/>
                    </a:moveTo>
                    <a:lnTo>
                      <a:pt x="34" y="23"/>
                    </a:lnTo>
                    <a:lnTo>
                      <a:pt x="34" y="19"/>
                    </a:lnTo>
                    <a:lnTo>
                      <a:pt x="34" y="3"/>
                    </a:lnTo>
                    <a:lnTo>
                      <a:pt x="34" y="0"/>
                    </a:lnTo>
                    <a:lnTo>
                      <a:pt x="25" y="0"/>
                    </a:lnTo>
                    <a:lnTo>
                      <a:pt x="17" y="3"/>
                    </a:lnTo>
                    <a:lnTo>
                      <a:pt x="8" y="6"/>
                    </a:lnTo>
                    <a:lnTo>
                      <a:pt x="0" y="9"/>
                    </a:lnTo>
                    <a:lnTo>
                      <a:pt x="0" y="13"/>
                    </a:lnTo>
                    <a:lnTo>
                      <a:pt x="8" y="16"/>
                    </a:lnTo>
                    <a:lnTo>
                      <a:pt x="17" y="19"/>
                    </a:lnTo>
                    <a:lnTo>
                      <a:pt x="25" y="23"/>
                    </a:lnTo>
                  </a:path>
                </a:pathLst>
              </a:custGeom>
              <a:solidFill>
                <a:srgbClr val="000000"/>
              </a:solidFill>
              <a:ln w="12700" cap="rnd" cmpd="sng">
                <a:solidFill>
                  <a:schemeClr val="tx1"/>
                </a:solidFill>
                <a:prstDash val="solid"/>
                <a:round/>
                <a:headEnd/>
                <a:tailEnd/>
              </a:ln>
            </p:spPr>
            <p:txBody>
              <a:bodyPr/>
              <a:lstStyle/>
              <a:p>
                <a:endParaRPr lang="en-AU"/>
              </a:p>
            </p:txBody>
          </p:sp>
          <p:sp>
            <p:nvSpPr>
              <p:cNvPr id="167" name="Freeform 235">
                <a:extLst>
                  <a:ext uri="{FF2B5EF4-FFF2-40B4-BE49-F238E27FC236}">
                    <a16:creationId xmlns:a16="http://schemas.microsoft.com/office/drawing/2014/main" id="{A9A7BB16-808B-402B-AB54-AB2A396C3C0E}"/>
                  </a:ext>
                </a:extLst>
              </p:cNvPr>
              <p:cNvSpPr>
                <a:spLocks/>
              </p:cNvSpPr>
              <p:nvPr/>
            </p:nvSpPr>
            <p:spPr bwMode="auto">
              <a:xfrm>
                <a:off x="3682" y="1228"/>
                <a:ext cx="37" cy="24"/>
              </a:xfrm>
              <a:custGeom>
                <a:avLst/>
                <a:gdLst>
                  <a:gd name="T0" fmla="*/ 2 w 37"/>
                  <a:gd name="T1" fmla="*/ 0 h 24"/>
                  <a:gd name="T2" fmla="*/ 36 w 37"/>
                  <a:gd name="T3" fmla="*/ 11 h 24"/>
                  <a:gd name="T4" fmla="*/ 34 w 37"/>
                  <a:gd name="T5" fmla="*/ 23 h 24"/>
                  <a:gd name="T6" fmla="*/ 0 w 37"/>
                  <a:gd name="T7" fmla="*/ 11 h 24"/>
                  <a:gd name="T8" fmla="*/ 2 w 37"/>
                  <a:gd name="T9" fmla="*/ 0 h 24"/>
                  <a:gd name="T10" fmla="*/ 2 w 37"/>
                  <a:gd name="T11" fmla="*/ 0 h 24"/>
                  <a:gd name="T12" fmla="*/ 0 60000 65536"/>
                  <a:gd name="T13" fmla="*/ 0 60000 65536"/>
                  <a:gd name="T14" fmla="*/ 0 60000 65536"/>
                  <a:gd name="T15" fmla="*/ 0 60000 65536"/>
                  <a:gd name="T16" fmla="*/ 0 60000 65536"/>
                  <a:gd name="T17" fmla="*/ 0 60000 65536"/>
                  <a:gd name="T18" fmla="*/ 0 w 37"/>
                  <a:gd name="T19" fmla="*/ 0 h 24"/>
                  <a:gd name="T20" fmla="*/ 37 w 37"/>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37" h="24">
                    <a:moveTo>
                      <a:pt x="2" y="0"/>
                    </a:moveTo>
                    <a:lnTo>
                      <a:pt x="36" y="11"/>
                    </a:lnTo>
                    <a:lnTo>
                      <a:pt x="34" y="23"/>
                    </a:lnTo>
                    <a:lnTo>
                      <a:pt x="0" y="11"/>
                    </a:lnTo>
                    <a:lnTo>
                      <a:pt x="2" y="0"/>
                    </a:lnTo>
                  </a:path>
                </a:pathLst>
              </a:custGeom>
              <a:solidFill>
                <a:srgbClr val="000000"/>
              </a:solidFill>
              <a:ln w="12700" cap="rnd" cmpd="sng">
                <a:solidFill>
                  <a:schemeClr val="tx1"/>
                </a:solidFill>
                <a:prstDash val="solid"/>
                <a:round/>
                <a:headEnd/>
                <a:tailEnd/>
              </a:ln>
            </p:spPr>
            <p:txBody>
              <a:bodyPr/>
              <a:lstStyle/>
              <a:p>
                <a:endParaRPr lang="en-AU"/>
              </a:p>
            </p:txBody>
          </p:sp>
          <p:sp>
            <p:nvSpPr>
              <p:cNvPr id="168" name="Freeform 236">
                <a:extLst>
                  <a:ext uri="{FF2B5EF4-FFF2-40B4-BE49-F238E27FC236}">
                    <a16:creationId xmlns:a16="http://schemas.microsoft.com/office/drawing/2014/main" id="{D20737ED-400B-4AA6-B3A0-F4037CF05655}"/>
                  </a:ext>
                </a:extLst>
              </p:cNvPr>
              <p:cNvSpPr>
                <a:spLocks/>
              </p:cNvSpPr>
              <p:nvPr/>
            </p:nvSpPr>
            <p:spPr bwMode="auto">
              <a:xfrm>
                <a:off x="3703" y="1232"/>
                <a:ext cx="34" cy="23"/>
              </a:xfrm>
              <a:custGeom>
                <a:avLst/>
                <a:gdLst>
                  <a:gd name="T0" fmla="*/ 0 w 34"/>
                  <a:gd name="T1" fmla="*/ 9 h 23"/>
                  <a:gd name="T2" fmla="*/ 0 w 34"/>
                  <a:gd name="T3" fmla="*/ 12 h 23"/>
                  <a:gd name="T4" fmla="*/ 4 w 34"/>
                  <a:gd name="T5" fmla="*/ 12 h 23"/>
                  <a:gd name="T6" fmla="*/ 4 w 34"/>
                  <a:gd name="T7" fmla="*/ 15 h 23"/>
                  <a:gd name="T8" fmla="*/ 9 w 34"/>
                  <a:gd name="T9" fmla="*/ 18 h 23"/>
                  <a:gd name="T10" fmla="*/ 9 w 34"/>
                  <a:gd name="T11" fmla="*/ 18 h 23"/>
                  <a:gd name="T12" fmla="*/ 14 w 34"/>
                  <a:gd name="T13" fmla="*/ 22 h 23"/>
                  <a:gd name="T14" fmla="*/ 18 w 34"/>
                  <a:gd name="T15" fmla="*/ 22 h 23"/>
                  <a:gd name="T16" fmla="*/ 23 w 34"/>
                  <a:gd name="T17" fmla="*/ 18 h 23"/>
                  <a:gd name="T18" fmla="*/ 23 w 34"/>
                  <a:gd name="T19" fmla="*/ 18 h 23"/>
                  <a:gd name="T20" fmla="*/ 28 w 34"/>
                  <a:gd name="T21" fmla="*/ 15 h 23"/>
                  <a:gd name="T22" fmla="*/ 28 w 34"/>
                  <a:gd name="T23" fmla="*/ 12 h 23"/>
                  <a:gd name="T24" fmla="*/ 33 w 34"/>
                  <a:gd name="T25" fmla="*/ 12 h 23"/>
                  <a:gd name="T26" fmla="*/ 33 w 34"/>
                  <a:gd name="T27" fmla="*/ 6 h 23"/>
                  <a:gd name="T28" fmla="*/ 28 w 34"/>
                  <a:gd name="T29" fmla="*/ 6 h 23"/>
                  <a:gd name="T30" fmla="*/ 28 w 34"/>
                  <a:gd name="T31" fmla="*/ 3 h 23"/>
                  <a:gd name="T32" fmla="*/ 23 w 34"/>
                  <a:gd name="T33" fmla="*/ 0 h 23"/>
                  <a:gd name="T34" fmla="*/ 23 w 34"/>
                  <a:gd name="T35" fmla="*/ 0 h 23"/>
                  <a:gd name="T36" fmla="*/ 18 w 34"/>
                  <a:gd name="T37" fmla="*/ 0 h 23"/>
                  <a:gd name="T38" fmla="*/ 14 w 34"/>
                  <a:gd name="T39" fmla="*/ 0 h 23"/>
                  <a:gd name="T40" fmla="*/ 9 w 34"/>
                  <a:gd name="T41" fmla="*/ 0 h 23"/>
                  <a:gd name="T42" fmla="*/ 9 w 34"/>
                  <a:gd name="T43" fmla="*/ 0 h 23"/>
                  <a:gd name="T44" fmla="*/ 4 w 34"/>
                  <a:gd name="T45" fmla="*/ 3 h 23"/>
                  <a:gd name="T46" fmla="*/ 4 w 34"/>
                  <a:gd name="T47" fmla="*/ 6 h 23"/>
                  <a:gd name="T48" fmla="*/ 0 w 34"/>
                  <a:gd name="T49" fmla="*/ 6 h 23"/>
                  <a:gd name="T50" fmla="*/ 0 w 34"/>
                  <a:gd name="T51" fmla="*/ 9 h 2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4"/>
                  <a:gd name="T79" fmla="*/ 0 h 23"/>
                  <a:gd name="T80" fmla="*/ 34 w 34"/>
                  <a:gd name="T81" fmla="*/ 23 h 2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4" h="23">
                    <a:moveTo>
                      <a:pt x="0" y="9"/>
                    </a:moveTo>
                    <a:lnTo>
                      <a:pt x="0" y="12"/>
                    </a:lnTo>
                    <a:lnTo>
                      <a:pt x="4" y="12"/>
                    </a:lnTo>
                    <a:lnTo>
                      <a:pt x="4" y="15"/>
                    </a:lnTo>
                    <a:lnTo>
                      <a:pt x="9" y="18"/>
                    </a:lnTo>
                    <a:lnTo>
                      <a:pt x="14" y="22"/>
                    </a:lnTo>
                    <a:lnTo>
                      <a:pt x="18" y="22"/>
                    </a:lnTo>
                    <a:lnTo>
                      <a:pt x="23" y="18"/>
                    </a:lnTo>
                    <a:lnTo>
                      <a:pt x="28" y="15"/>
                    </a:lnTo>
                    <a:lnTo>
                      <a:pt x="28" y="12"/>
                    </a:lnTo>
                    <a:lnTo>
                      <a:pt x="33" y="12"/>
                    </a:lnTo>
                    <a:lnTo>
                      <a:pt x="33" y="6"/>
                    </a:lnTo>
                    <a:lnTo>
                      <a:pt x="28" y="6"/>
                    </a:lnTo>
                    <a:lnTo>
                      <a:pt x="28" y="3"/>
                    </a:lnTo>
                    <a:lnTo>
                      <a:pt x="23" y="0"/>
                    </a:lnTo>
                    <a:lnTo>
                      <a:pt x="18" y="0"/>
                    </a:lnTo>
                    <a:lnTo>
                      <a:pt x="14" y="0"/>
                    </a:lnTo>
                    <a:lnTo>
                      <a:pt x="9" y="0"/>
                    </a:lnTo>
                    <a:lnTo>
                      <a:pt x="4" y="3"/>
                    </a:lnTo>
                    <a:lnTo>
                      <a:pt x="4" y="6"/>
                    </a:lnTo>
                    <a:lnTo>
                      <a:pt x="0" y="6"/>
                    </a:lnTo>
                    <a:lnTo>
                      <a:pt x="0" y="9"/>
                    </a:lnTo>
                  </a:path>
                </a:pathLst>
              </a:custGeom>
              <a:solidFill>
                <a:srgbClr val="E6E6E6"/>
              </a:solidFill>
              <a:ln w="12700" cap="rnd" cmpd="sng">
                <a:solidFill>
                  <a:schemeClr val="tx1"/>
                </a:solidFill>
                <a:prstDash val="solid"/>
                <a:round/>
                <a:headEnd/>
                <a:tailEnd/>
              </a:ln>
            </p:spPr>
            <p:txBody>
              <a:bodyPr/>
              <a:lstStyle/>
              <a:p>
                <a:endParaRPr lang="en-AU"/>
              </a:p>
            </p:txBody>
          </p:sp>
          <p:sp>
            <p:nvSpPr>
              <p:cNvPr id="169" name="Line 237">
                <a:extLst>
                  <a:ext uri="{FF2B5EF4-FFF2-40B4-BE49-F238E27FC236}">
                    <a16:creationId xmlns:a16="http://schemas.microsoft.com/office/drawing/2014/main" id="{4F76108B-C5F9-42F3-AA20-430F7F2550CE}"/>
                  </a:ext>
                </a:extLst>
              </p:cNvPr>
              <p:cNvSpPr>
                <a:spLocks noChangeShapeType="1"/>
              </p:cNvSpPr>
              <p:nvPr/>
            </p:nvSpPr>
            <p:spPr bwMode="auto">
              <a:xfrm>
                <a:off x="3662" y="1224"/>
                <a:ext cx="23" cy="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70" name="Line 238">
                <a:extLst>
                  <a:ext uri="{FF2B5EF4-FFF2-40B4-BE49-F238E27FC236}">
                    <a16:creationId xmlns:a16="http://schemas.microsoft.com/office/drawing/2014/main" id="{F1E12C88-B660-475C-933F-937D9A0DD844}"/>
                  </a:ext>
                </a:extLst>
              </p:cNvPr>
              <p:cNvSpPr>
                <a:spLocks noChangeShapeType="1"/>
              </p:cNvSpPr>
              <p:nvPr/>
            </p:nvSpPr>
            <p:spPr bwMode="auto">
              <a:xfrm>
                <a:off x="3667" y="1219"/>
                <a:ext cx="19" cy="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71" name="Freeform 239">
                <a:extLst>
                  <a:ext uri="{FF2B5EF4-FFF2-40B4-BE49-F238E27FC236}">
                    <a16:creationId xmlns:a16="http://schemas.microsoft.com/office/drawing/2014/main" id="{A8E91521-EE8F-48B9-AA68-ED2B856F7305}"/>
                  </a:ext>
                </a:extLst>
              </p:cNvPr>
              <p:cNvSpPr>
                <a:spLocks/>
              </p:cNvSpPr>
              <p:nvPr/>
            </p:nvSpPr>
            <p:spPr bwMode="auto">
              <a:xfrm>
                <a:off x="3663" y="1218"/>
                <a:ext cx="36" cy="23"/>
              </a:xfrm>
              <a:custGeom>
                <a:avLst/>
                <a:gdLst>
                  <a:gd name="T0" fmla="*/ 26 w 36"/>
                  <a:gd name="T1" fmla="*/ 22 h 23"/>
                  <a:gd name="T2" fmla="*/ 26 w 36"/>
                  <a:gd name="T3" fmla="*/ 22 h 23"/>
                  <a:gd name="T4" fmla="*/ 26 w 36"/>
                  <a:gd name="T5" fmla="*/ 22 h 23"/>
                  <a:gd name="T6" fmla="*/ 35 w 36"/>
                  <a:gd name="T7" fmla="*/ 18 h 23"/>
                  <a:gd name="T8" fmla="*/ 35 w 36"/>
                  <a:gd name="T9" fmla="*/ 3 h 23"/>
                  <a:gd name="T10" fmla="*/ 26 w 36"/>
                  <a:gd name="T11" fmla="*/ 0 h 23"/>
                  <a:gd name="T12" fmla="*/ 26 w 36"/>
                  <a:gd name="T13" fmla="*/ 0 h 23"/>
                  <a:gd name="T14" fmla="*/ 17 w 36"/>
                  <a:gd name="T15" fmla="*/ 0 h 23"/>
                  <a:gd name="T16" fmla="*/ 17 w 36"/>
                  <a:gd name="T17" fmla="*/ 0 h 23"/>
                  <a:gd name="T18" fmla="*/ 8 w 36"/>
                  <a:gd name="T19" fmla="*/ 0 h 23"/>
                  <a:gd name="T20" fmla="*/ 0 w 36"/>
                  <a:gd name="T21" fmla="*/ 3 h 23"/>
                  <a:gd name="T22" fmla="*/ 0 w 36"/>
                  <a:gd name="T23" fmla="*/ 7 h 23"/>
                  <a:gd name="T24" fmla="*/ 0 w 36"/>
                  <a:gd name="T25" fmla="*/ 7 h 23"/>
                  <a:gd name="T26" fmla="*/ 0 w 36"/>
                  <a:gd name="T27" fmla="*/ 11 h 23"/>
                  <a:gd name="T28" fmla="*/ 0 w 36"/>
                  <a:gd name="T29" fmla="*/ 14 h 23"/>
                  <a:gd name="T30" fmla="*/ 0 w 36"/>
                  <a:gd name="T31" fmla="*/ 14 h 23"/>
                  <a:gd name="T32" fmla="*/ 8 w 36"/>
                  <a:gd name="T33" fmla="*/ 22 h 23"/>
                  <a:gd name="T34" fmla="*/ 17 w 36"/>
                  <a:gd name="T35" fmla="*/ 22 h 23"/>
                  <a:gd name="T36" fmla="*/ 17 w 36"/>
                  <a:gd name="T37" fmla="*/ 22 h 23"/>
                  <a:gd name="T38" fmla="*/ 26 w 36"/>
                  <a:gd name="T39" fmla="*/ 22 h 2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
                  <a:gd name="T61" fmla="*/ 0 h 23"/>
                  <a:gd name="T62" fmla="*/ 36 w 36"/>
                  <a:gd name="T63" fmla="*/ 23 h 2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 h="23">
                    <a:moveTo>
                      <a:pt x="26" y="22"/>
                    </a:moveTo>
                    <a:lnTo>
                      <a:pt x="26" y="22"/>
                    </a:lnTo>
                    <a:lnTo>
                      <a:pt x="35" y="18"/>
                    </a:lnTo>
                    <a:lnTo>
                      <a:pt x="35" y="3"/>
                    </a:lnTo>
                    <a:lnTo>
                      <a:pt x="26" y="0"/>
                    </a:lnTo>
                    <a:lnTo>
                      <a:pt x="17" y="0"/>
                    </a:lnTo>
                    <a:lnTo>
                      <a:pt x="8" y="0"/>
                    </a:lnTo>
                    <a:lnTo>
                      <a:pt x="0" y="3"/>
                    </a:lnTo>
                    <a:lnTo>
                      <a:pt x="0" y="7"/>
                    </a:lnTo>
                    <a:lnTo>
                      <a:pt x="0" y="11"/>
                    </a:lnTo>
                    <a:lnTo>
                      <a:pt x="0" y="14"/>
                    </a:lnTo>
                    <a:lnTo>
                      <a:pt x="8" y="22"/>
                    </a:lnTo>
                    <a:lnTo>
                      <a:pt x="17" y="22"/>
                    </a:lnTo>
                    <a:lnTo>
                      <a:pt x="26" y="22"/>
                    </a:lnTo>
                  </a:path>
                </a:pathLst>
              </a:custGeom>
              <a:solidFill>
                <a:srgbClr val="000000"/>
              </a:solidFill>
              <a:ln w="12700" cap="rnd" cmpd="sng">
                <a:solidFill>
                  <a:schemeClr val="tx1"/>
                </a:solidFill>
                <a:prstDash val="solid"/>
                <a:round/>
                <a:headEnd/>
                <a:tailEnd/>
              </a:ln>
            </p:spPr>
            <p:txBody>
              <a:bodyPr/>
              <a:lstStyle/>
              <a:p>
                <a:endParaRPr lang="en-AU"/>
              </a:p>
            </p:txBody>
          </p:sp>
          <p:sp>
            <p:nvSpPr>
              <p:cNvPr id="172" name="Freeform 240">
                <a:extLst>
                  <a:ext uri="{FF2B5EF4-FFF2-40B4-BE49-F238E27FC236}">
                    <a16:creationId xmlns:a16="http://schemas.microsoft.com/office/drawing/2014/main" id="{35750917-823B-4A8E-AB52-5B5983D2250D}"/>
                  </a:ext>
                </a:extLst>
              </p:cNvPr>
              <p:cNvSpPr>
                <a:spLocks/>
              </p:cNvSpPr>
              <p:nvPr/>
            </p:nvSpPr>
            <p:spPr bwMode="auto">
              <a:xfrm>
                <a:off x="3665" y="1218"/>
                <a:ext cx="37" cy="23"/>
              </a:xfrm>
              <a:custGeom>
                <a:avLst/>
                <a:gdLst>
                  <a:gd name="T0" fmla="*/ 1 w 37"/>
                  <a:gd name="T1" fmla="*/ 1 h 23"/>
                  <a:gd name="T2" fmla="*/ 36 w 37"/>
                  <a:gd name="T3" fmla="*/ 11 h 23"/>
                  <a:gd name="T4" fmla="*/ 34 w 37"/>
                  <a:gd name="T5" fmla="*/ 22 h 23"/>
                  <a:gd name="T6" fmla="*/ 0 w 37"/>
                  <a:gd name="T7" fmla="*/ 11 h 23"/>
                  <a:gd name="T8" fmla="*/ 1 w 37"/>
                  <a:gd name="T9" fmla="*/ 0 h 23"/>
                  <a:gd name="T10" fmla="*/ 1 w 37"/>
                  <a:gd name="T11" fmla="*/ 1 h 23"/>
                  <a:gd name="T12" fmla="*/ 0 60000 65536"/>
                  <a:gd name="T13" fmla="*/ 0 60000 65536"/>
                  <a:gd name="T14" fmla="*/ 0 60000 65536"/>
                  <a:gd name="T15" fmla="*/ 0 60000 65536"/>
                  <a:gd name="T16" fmla="*/ 0 60000 65536"/>
                  <a:gd name="T17" fmla="*/ 0 60000 65536"/>
                  <a:gd name="T18" fmla="*/ 0 w 37"/>
                  <a:gd name="T19" fmla="*/ 0 h 23"/>
                  <a:gd name="T20" fmla="*/ 37 w 37"/>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37" h="23">
                    <a:moveTo>
                      <a:pt x="1" y="1"/>
                    </a:moveTo>
                    <a:lnTo>
                      <a:pt x="36" y="11"/>
                    </a:lnTo>
                    <a:lnTo>
                      <a:pt x="34" y="22"/>
                    </a:lnTo>
                    <a:lnTo>
                      <a:pt x="0" y="11"/>
                    </a:lnTo>
                    <a:lnTo>
                      <a:pt x="1" y="0"/>
                    </a:lnTo>
                    <a:lnTo>
                      <a:pt x="1" y="1"/>
                    </a:lnTo>
                  </a:path>
                </a:pathLst>
              </a:custGeom>
              <a:solidFill>
                <a:srgbClr val="000000"/>
              </a:solidFill>
              <a:ln w="12700" cap="rnd" cmpd="sng">
                <a:solidFill>
                  <a:schemeClr val="tx1"/>
                </a:solidFill>
                <a:prstDash val="solid"/>
                <a:round/>
                <a:headEnd/>
                <a:tailEnd/>
              </a:ln>
            </p:spPr>
            <p:txBody>
              <a:bodyPr/>
              <a:lstStyle/>
              <a:p>
                <a:endParaRPr lang="en-AU"/>
              </a:p>
            </p:txBody>
          </p:sp>
          <p:sp>
            <p:nvSpPr>
              <p:cNvPr id="173" name="Freeform 241">
                <a:extLst>
                  <a:ext uri="{FF2B5EF4-FFF2-40B4-BE49-F238E27FC236}">
                    <a16:creationId xmlns:a16="http://schemas.microsoft.com/office/drawing/2014/main" id="{672391DC-E44E-4F23-8A27-953C0C6F1CB4}"/>
                  </a:ext>
                </a:extLst>
              </p:cNvPr>
              <p:cNvSpPr>
                <a:spLocks/>
              </p:cNvSpPr>
              <p:nvPr/>
            </p:nvSpPr>
            <p:spPr bwMode="auto">
              <a:xfrm>
                <a:off x="3682" y="1221"/>
                <a:ext cx="37" cy="22"/>
              </a:xfrm>
              <a:custGeom>
                <a:avLst/>
                <a:gdLst>
                  <a:gd name="T0" fmla="*/ 0 w 37"/>
                  <a:gd name="T1" fmla="*/ 9 h 22"/>
                  <a:gd name="T2" fmla="*/ 0 w 37"/>
                  <a:gd name="T3" fmla="*/ 12 h 22"/>
                  <a:gd name="T4" fmla="*/ 0 w 37"/>
                  <a:gd name="T5" fmla="*/ 12 h 22"/>
                  <a:gd name="T6" fmla="*/ 0 w 37"/>
                  <a:gd name="T7" fmla="*/ 15 h 22"/>
                  <a:gd name="T8" fmla="*/ 6 w 37"/>
                  <a:gd name="T9" fmla="*/ 21 h 22"/>
                  <a:gd name="T10" fmla="*/ 12 w 37"/>
                  <a:gd name="T11" fmla="*/ 21 h 22"/>
                  <a:gd name="T12" fmla="*/ 12 w 37"/>
                  <a:gd name="T13" fmla="*/ 21 h 22"/>
                  <a:gd name="T14" fmla="*/ 18 w 37"/>
                  <a:gd name="T15" fmla="*/ 21 h 22"/>
                  <a:gd name="T16" fmla="*/ 24 w 37"/>
                  <a:gd name="T17" fmla="*/ 21 h 22"/>
                  <a:gd name="T18" fmla="*/ 30 w 37"/>
                  <a:gd name="T19" fmla="*/ 21 h 22"/>
                  <a:gd name="T20" fmla="*/ 36 w 37"/>
                  <a:gd name="T21" fmla="*/ 15 h 22"/>
                  <a:gd name="T22" fmla="*/ 36 w 37"/>
                  <a:gd name="T23" fmla="*/ 12 h 22"/>
                  <a:gd name="T24" fmla="*/ 36 w 37"/>
                  <a:gd name="T25" fmla="*/ 12 h 22"/>
                  <a:gd name="T26" fmla="*/ 36 w 37"/>
                  <a:gd name="T27" fmla="*/ 9 h 22"/>
                  <a:gd name="T28" fmla="*/ 36 w 37"/>
                  <a:gd name="T29" fmla="*/ 6 h 22"/>
                  <a:gd name="T30" fmla="*/ 36 w 37"/>
                  <a:gd name="T31" fmla="*/ 6 h 22"/>
                  <a:gd name="T32" fmla="*/ 30 w 37"/>
                  <a:gd name="T33" fmla="*/ 3 h 22"/>
                  <a:gd name="T34" fmla="*/ 24 w 37"/>
                  <a:gd name="T35" fmla="*/ 3 h 22"/>
                  <a:gd name="T36" fmla="*/ 18 w 37"/>
                  <a:gd name="T37" fmla="*/ 0 h 22"/>
                  <a:gd name="T38" fmla="*/ 12 w 37"/>
                  <a:gd name="T39" fmla="*/ 0 h 22"/>
                  <a:gd name="T40" fmla="*/ 12 w 37"/>
                  <a:gd name="T41" fmla="*/ 3 h 22"/>
                  <a:gd name="T42" fmla="*/ 6 w 37"/>
                  <a:gd name="T43" fmla="*/ 3 h 22"/>
                  <a:gd name="T44" fmla="*/ 0 w 37"/>
                  <a:gd name="T45" fmla="*/ 6 h 22"/>
                  <a:gd name="T46" fmla="*/ 0 w 37"/>
                  <a:gd name="T47" fmla="*/ 6 h 22"/>
                  <a:gd name="T48" fmla="*/ 0 w 37"/>
                  <a:gd name="T49" fmla="*/ 9 h 22"/>
                  <a:gd name="T50" fmla="*/ 0 w 37"/>
                  <a:gd name="T51" fmla="*/ 9 h 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22"/>
                  <a:gd name="T80" fmla="*/ 37 w 37"/>
                  <a:gd name="T81" fmla="*/ 22 h 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22">
                    <a:moveTo>
                      <a:pt x="0" y="9"/>
                    </a:moveTo>
                    <a:lnTo>
                      <a:pt x="0" y="12"/>
                    </a:lnTo>
                    <a:lnTo>
                      <a:pt x="0" y="15"/>
                    </a:lnTo>
                    <a:lnTo>
                      <a:pt x="6" y="21"/>
                    </a:lnTo>
                    <a:lnTo>
                      <a:pt x="12" y="21"/>
                    </a:lnTo>
                    <a:lnTo>
                      <a:pt x="18" y="21"/>
                    </a:lnTo>
                    <a:lnTo>
                      <a:pt x="24" y="21"/>
                    </a:lnTo>
                    <a:lnTo>
                      <a:pt x="30" y="21"/>
                    </a:lnTo>
                    <a:lnTo>
                      <a:pt x="36" y="15"/>
                    </a:lnTo>
                    <a:lnTo>
                      <a:pt x="36" y="12"/>
                    </a:lnTo>
                    <a:lnTo>
                      <a:pt x="36" y="9"/>
                    </a:lnTo>
                    <a:lnTo>
                      <a:pt x="36" y="6"/>
                    </a:lnTo>
                    <a:lnTo>
                      <a:pt x="30" y="3"/>
                    </a:lnTo>
                    <a:lnTo>
                      <a:pt x="24" y="3"/>
                    </a:lnTo>
                    <a:lnTo>
                      <a:pt x="18" y="0"/>
                    </a:lnTo>
                    <a:lnTo>
                      <a:pt x="12" y="0"/>
                    </a:lnTo>
                    <a:lnTo>
                      <a:pt x="12" y="3"/>
                    </a:lnTo>
                    <a:lnTo>
                      <a:pt x="6" y="3"/>
                    </a:lnTo>
                    <a:lnTo>
                      <a:pt x="0" y="6"/>
                    </a:lnTo>
                    <a:lnTo>
                      <a:pt x="0" y="9"/>
                    </a:lnTo>
                  </a:path>
                </a:pathLst>
              </a:custGeom>
              <a:solidFill>
                <a:srgbClr val="E6E6E6"/>
              </a:solidFill>
              <a:ln w="12700" cap="rnd" cmpd="sng">
                <a:solidFill>
                  <a:schemeClr val="tx1"/>
                </a:solidFill>
                <a:prstDash val="solid"/>
                <a:round/>
                <a:headEnd/>
                <a:tailEnd/>
              </a:ln>
            </p:spPr>
            <p:txBody>
              <a:bodyPr/>
              <a:lstStyle/>
              <a:p>
                <a:endParaRPr lang="en-AU"/>
              </a:p>
            </p:txBody>
          </p:sp>
        </p:grpSp>
        <p:grpSp>
          <p:nvGrpSpPr>
            <p:cNvPr id="12" name="Group 242">
              <a:extLst>
                <a:ext uri="{FF2B5EF4-FFF2-40B4-BE49-F238E27FC236}">
                  <a16:creationId xmlns:a16="http://schemas.microsoft.com/office/drawing/2014/main" id="{A231B7C6-867F-4960-8F2A-3D3373173F19}"/>
                </a:ext>
              </a:extLst>
            </p:cNvPr>
            <p:cNvGrpSpPr>
              <a:grpSpLocks/>
            </p:cNvGrpSpPr>
            <p:nvPr/>
          </p:nvGrpSpPr>
          <p:grpSpPr bwMode="auto">
            <a:xfrm>
              <a:off x="3127375" y="1752600"/>
              <a:ext cx="679450" cy="403225"/>
              <a:chOff x="2052" y="1045"/>
              <a:chExt cx="442" cy="335"/>
            </a:xfrm>
          </p:grpSpPr>
          <p:sp>
            <p:nvSpPr>
              <p:cNvPr id="24" name="Freeform 243">
                <a:extLst>
                  <a:ext uri="{FF2B5EF4-FFF2-40B4-BE49-F238E27FC236}">
                    <a16:creationId xmlns:a16="http://schemas.microsoft.com/office/drawing/2014/main" id="{58A4E059-7F3B-49E1-98CA-360B48D4E3B3}"/>
                  </a:ext>
                </a:extLst>
              </p:cNvPr>
              <p:cNvSpPr>
                <a:spLocks/>
              </p:cNvSpPr>
              <p:nvPr/>
            </p:nvSpPr>
            <p:spPr bwMode="auto">
              <a:xfrm>
                <a:off x="2330" y="1045"/>
                <a:ext cx="164" cy="164"/>
              </a:xfrm>
              <a:custGeom>
                <a:avLst/>
                <a:gdLst>
                  <a:gd name="T0" fmla="*/ 163 w 164"/>
                  <a:gd name="T1" fmla="*/ 98 h 164"/>
                  <a:gd name="T2" fmla="*/ 103 w 164"/>
                  <a:gd name="T3" fmla="*/ 0 h 164"/>
                  <a:gd name="T4" fmla="*/ 0 w 164"/>
                  <a:gd name="T5" fmla="*/ 55 h 164"/>
                  <a:gd name="T6" fmla="*/ 65 w 164"/>
                  <a:gd name="T7" fmla="*/ 163 h 164"/>
                  <a:gd name="T8" fmla="*/ 163 w 164"/>
                  <a:gd name="T9" fmla="*/ 98 h 164"/>
                </a:gdLst>
                <a:ahLst/>
                <a:cxnLst>
                  <a:cxn ang="0">
                    <a:pos x="T0" y="T1"/>
                  </a:cxn>
                  <a:cxn ang="0">
                    <a:pos x="T2" y="T3"/>
                  </a:cxn>
                  <a:cxn ang="0">
                    <a:pos x="T4" y="T5"/>
                  </a:cxn>
                  <a:cxn ang="0">
                    <a:pos x="T6" y="T7"/>
                  </a:cxn>
                  <a:cxn ang="0">
                    <a:pos x="T8" y="T9"/>
                  </a:cxn>
                </a:cxnLst>
                <a:rect l="0" t="0" r="r" b="b"/>
                <a:pathLst>
                  <a:path w="164" h="164">
                    <a:moveTo>
                      <a:pt x="163" y="98"/>
                    </a:moveTo>
                    <a:lnTo>
                      <a:pt x="103" y="0"/>
                    </a:lnTo>
                    <a:lnTo>
                      <a:pt x="0" y="55"/>
                    </a:lnTo>
                    <a:lnTo>
                      <a:pt x="65" y="163"/>
                    </a:lnTo>
                    <a:lnTo>
                      <a:pt x="163" y="98"/>
                    </a:lnTo>
                  </a:path>
                </a:pathLst>
              </a:custGeom>
              <a:gradFill rotWithShape="0">
                <a:gsLst>
                  <a:gs pos="0">
                    <a:schemeClr val="bg1"/>
                  </a:gs>
                  <a:gs pos="100000">
                    <a:schemeClr val="bg1">
                      <a:gamma/>
                      <a:shade val="89804"/>
                      <a:invGamma/>
                    </a:schemeClr>
                  </a:gs>
                </a:gsLst>
                <a:lin ang="5400000" scaled="1"/>
              </a:gradFill>
              <a:ln w="12700" cap="rnd" cmpd="sng">
                <a:solidFill>
                  <a:schemeClr val="tx1"/>
                </a:solidFill>
                <a:prstDash val="solid"/>
                <a:round/>
                <a:headEnd/>
                <a:tailEnd/>
              </a:ln>
              <a:effectLst/>
            </p:spPr>
            <p:txBody>
              <a:bodyPr/>
              <a:lstStyle/>
              <a:p>
                <a:pPr>
                  <a:defRPr/>
                </a:pPr>
                <a:endParaRPr lang="en-AU"/>
              </a:p>
            </p:txBody>
          </p:sp>
          <p:sp>
            <p:nvSpPr>
              <p:cNvPr id="25" name="Freeform 244">
                <a:extLst>
                  <a:ext uri="{FF2B5EF4-FFF2-40B4-BE49-F238E27FC236}">
                    <a16:creationId xmlns:a16="http://schemas.microsoft.com/office/drawing/2014/main" id="{CDED188D-E10A-40CC-A5DE-AC69F63E2CBF}"/>
                  </a:ext>
                </a:extLst>
              </p:cNvPr>
              <p:cNvSpPr>
                <a:spLocks/>
              </p:cNvSpPr>
              <p:nvPr/>
            </p:nvSpPr>
            <p:spPr bwMode="auto">
              <a:xfrm>
                <a:off x="2201" y="1148"/>
                <a:ext cx="139" cy="118"/>
              </a:xfrm>
              <a:custGeom>
                <a:avLst/>
                <a:gdLst>
                  <a:gd name="T0" fmla="*/ 13 w 139"/>
                  <a:gd name="T1" fmla="*/ 40 h 118"/>
                  <a:gd name="T2" fmla="*/ 79 w 139"/>
                  <a:gd name="T3" fmla="*/ 1 h 118"/>
                  <a:gd name="T4" fmla="*/ 107 w 139"/>
                  <a:gd name="T5" fmla="*/ 0 h 118"/>
                  <a:gd name="T6" fmla="*/ 138 w 139"/>
                  <a:gd name="T7" fmla="*/ 52 h 118"/>
                  <a:gd name="T8" fmla="*/ 122 w 139"/>
                  <a:gd name="T9" fmla="*/ 76 h 118"/>
                  <a:gd name="T10" fmla="*/ 58 w 139"/>
                  <a:gd name="T11" fmla="*/ 115 h 118"/>
                  <a:gd name="T12" fmla="*/ 30 w 139"/>
                  <a:gd name="T13" fmla="*/ 117 h 118"/>
                  <a:gd name="T14" fmla="*/ 0 w 139"/>
                  <a:gd name="T15" fmla="*/ 64 h 118"/>
                  <a:gd name="T16" fmla="*/ 13 w 139"/>
                  <a:gd name="T17" fmla="*/ 40 h 1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18"/>
                  <a:gd name="T29" fmla="*/ 139 w 139"/>
                  <a:gd name="T30" fmla="*/ 118 h 1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18">
                    <a:moveTo>
                      <a:pt x="13" y="40"/>
                    </a:moveTo>
                    <a:lnTo>
                      <a:pt x="79" y="1"/>
                    </a:lnTo>
                    <a:lnTo>
                      <a:pt x="107" y="0"/>
                    </a:lnTo>
                    <a:lnTo>
                      <a:pt x="138" y="52"/>
                    </a:lnTo>
                    <a:lnTo>
                      <a:pt x="122" y="76"/>
                    </a:lnTo>
                    <a:lnTo>
                      <a:pt x="58" y="115"/>
                    </a:lnTo>
                    <a:lnTo>
                      <a:pt x="30" y="117"/>
                    </a:lnTo>
                    <a:lnTo>
                      <a:pt x="0" y="64"/>
                    </a:lnTo>
                    <a:lnTo>
                      <a:pt x="13" y="40"/>
                    </a:lnTo>
                  </a:path>
                </a:pathLst>
              </a:custGeom>
              <a:solidFill>
                <a:schemeClr val="bg1"/>
              </a:solidFill>
              <a:ln w="12700" cap="rnd" cmpd="sng">
                <a:solidFill>
                  <a:schemeClr val="tx1"/>
                </a:solidFill>
                <a:prstDash val="solid"/>
                <a:round/>
                <a:headEnd/>
                <a:tailEnd/>
              </a:ln>
            </p:spPr>
            <p:txBody>
              <a:bodyPr/>
              <a:lstStyle/>
              <a:p>
                <a:endParaRPr lang="en-AU"/>
              </a:p>
            </p:txBody>
          </p:sp>
          <p:sp>
            <p:nvSpPr>
              <p:cNvPr id="26" name="Freeform 245">
                <a:extLst>
                  <a:ext uri="{FF2B5EF4-FFF2-40B4-BE49-F238E27FC236}">
                    <a16:creationId xmlns:a16="http://schemas.microsoft.com/office/drawing/2014/main" id="{AFB8D837-4686-4760-A530-6BF2935B67EB}"/>
                  </a:ext>
                </a:extLst>
              </p:cNvPr>
              <p:cNvSpPr>
                <a:spLocks/>
              </p:cNvSpPr>
              <p:nvPr/>
            </p:nvSpPr>
            <p:spPr bwMode="auto">
              <a:xfrm>
                <a:off x="2248" y="1125"/>
                <a:ext cx="140" cy="118"/>
              </a:xfrm>
              <a:custGeom>
                <a:avLst/>
                <a:gdLst>
                  <a:gd name="T0" fmla="*/ 15 w 140"/>
                  <a:gd name="T1" fmla="*/ 41 h 118"/>
                  <a:gd name="T2" fmla="*/ 80 w 140"/>
                  <a:gd name="T3" fmla="*/ 2 h 118"/>
                  <a:gd name="T4" fmla="*/ 108 w 140"/>
                  <a:gd name="T5" fmla="*/ 0 h 118"/>
                  <a:gd name="T6" fmla="*/ 139 w 140"/>
                  <a:gd name="T7" fmla="*/ 52 h 118"/>
                  <a:gd name="T8" fmla="*/ 123 w 140"/>
                  <a:gd name="T9" fmla="*/ 75 h 118"/>
                  <a:gd name="T10" fmla="*/ 59 w 140"/>
                  <a:gd name="T11" fmla="*/ 114 h 118"/>
                  <a:gd name="T12" fmla="*/ 30 w 140"/>
                  <a:gd name="T13" fmla="*/ 117 h 118"/>
                  <a:gd name="T14" fmla="*/ 0 w 140"/>
                  <a:gd name="T15" fmla="*/ 65 h 118"/>
                  <a:gd name="T16" fmla="*/ 15 w 140"/>
                  <a:gd name="T17" fmla="*/ 41 h 1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18"/>
                  <a:gd name="T29" fmla="*/ 140 w 140"/>
                  <a:gd name="T30" fmla="*/ 118 h 1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18">
                    <a:moveTo>
                      <a:pt x="15" y="41"/>
                    </a:moveTo>
                    <a:lnTo>
                      <a:pt x="80" y="2"/>
                    </a:lnTo>
                    <a:lnTo>
                      <a:pt x="108" y="0"/>
                    </a:lnTo>
                    <a:lnTo>
                      <a:pt x="139" y="52"/>
                    </a:lnTo>
                    <a:lnTo>
                      <a:pt x="123" y="75"/>
                    </a:lnTo>
                    <a:lnTo>
                      <a:pt x="59" y="114"/>
                    </a:lnTo>
                    <a:lnTo>
                      <a:pt x="30" y="117"/>
                    </a:lnTo>
                    <a:lnTo>
                      <a:pt x="0" y="65"/>
                    </a:lnTo>
                    <a:lnTo>
                      <a:pt x="15" y="41"/>
                    </a:lnTo>
                  </a:path>
                </a:pathLst>
              </a:custGeom>
              <a:solidFill>
                <a:schemeClr val="bg1"/>
              </a:solidFill>
              <a:ln w="12700" cap="rnd" cmpd="sng">
                <a:solidFill>
                  <a:schemeClr val="tx1"/>
                </a:solidFill>
                <a:prstDash val="solid"/>
                <a:round/>
                <a:headEnd/>
                <a:tailEnd/>
              </a:ln>
            </p:spPr>
            <p:txBody>
              <a:bodyPr/>
              <a:lstStyle/>
              <a:p>
                <a:endParaRPr lang="en-AU"/>
              </a:p>
            </p:txBody>
          </p:sp>
          <p:sp>
            <p:nvSpPr>
              <p:cNvPr id="27" name="Freeform 246">
                <a:extLst>
                  <a:ext uri="{FF2B5EF4-FFF2-40B4-BE49-F238E27FC236}">
                    <a16:creationId xmlns:a16="http://schemas.microsoft.com/office/drawing/2014/main" id="{700D86DD-0E31-4F18-8F0C-7AB55E894039}"/>
                  </a:ext>
                </a:extLst>
              </p:cNvPr>
              <p:cNvSpPr>
                <a:spLocks/>
              </p:cNvSpPr>
              <p:nvPr/>
            </p:nvSpPr>
            <p:spPr bwMode="auto">
              <a:xfrm>
                <a:off x="2214" y="1142"/>
                <a:ext cx="124" cy="49"/>
              </a:xfrm>
              <a:custGeom>
                <a:avLst/>
                <a:gdLst>
                  <a:gd name="T0" fmla="*/ 64 w 124"/>
                  <a:gd name="T1" fmla="*/ 8 h 49"/>
                  <a:gd name="T2" fmla="*/ 123 w 124"/>
                  <a:gd name="T3" fmla="*/ 0 h 49"/>
                  <a:gd name="T4" fmla="*/ 58 w 124"/>
                  <a:gd name="T5" fmla="*/ 38 h 49"/>
                  <a:gd name="T6" fmla="*/ 0 w 124"/>
                  <a:gd name="T7" fmla="*/ 48 h 49"/>
                  <a:gd name="T8" fmla="*/ 64 w 124"/>
                  <a:gd name="T9" fmla="*/ 8 h 49"/>
                  <a:gd name="T10" fmla="*/ 0 60000 65536"/>
                  <a:gd name="T11" fmla="*/ 0 60000 65536"/>
                  <a:gd name="T12" fmla="*/ 0 60000 65536"/>
                  <a:gd name="T13" fmla="*/ 0 60000 65536"/>
                  <a:gd name="T14" fmla="*/ 0 60000 65536"/>
                  <a:gd name="T15" fmla="*/ 0 w 124"/>
                  <a:gd name="T16" fmla="*/ 0 h 49"/>
                  <a:gd name="T17" fmla="*/ 124 w 124"/>
                  <a:gd name="T18" fmla="*/ 49 h 49"/>
                </a:gdLst>
                <a:ahLst/>
                <a:cxnLst>
                  <a:cxn ang="T10">
                    <a:pos x="T0" y="T1"/>
                  </a:cxn>
                  <a:cxn ang="T11">
                    <a:pos x="T2" y="T3"/>
                  </a:cxn>
                  <a:cxn ang="T12">
                    <a:pos x="T4" y="T5"/>
                  </a:cxn>
                  <a:cxn ang="T13">
                    <a:pos x="T6" y="T7"/>
                  </a:cxn>
                  <a:cxn ang="T14">
                    <a:pos x="T8" y="T9"/>
                  </a:cxn>
                </a:cxnLst>
                <a:rect l="T15" t="T16" r="T17" b="T18"/>
                <a:pathLst>
                  <a:path w="124" h="49">
                    <a:moveTo>
                      <a:pt x="64" y="8"/>
                    </a:moveTo>
                    <a:lnTo>
                      <a:pt x="123" y="0"/>
                    </a:lnTo>
                    <a:lnTo>
                      <a:pt x="58" y="38"/>
                    </a:lnTo>
                    <a:lnTo>
                      <a:pt x="0" y="48"/>
                    </a:lnTo>
                    <a:lnTo>
                      <a:pt x="64" y="8"/>
                    </a:lnTo>
                  </a:path>
                </a:pathLst>
              </a:custGeom>
              <a:solidFill>
                <a:srgbClr val="D9D9D9"/>
              </a:solidFill>
              <a:ln w="12700" cap="rnd" cmpd="sng">
                <a:solidFill>
                  <a:schemeClr val="tx1"/>
                </a:solidFill>
                <a:prstDash val="solid"/>
                <a:round/>
                <a:headEnd/>
                <a:tailEnd/>
              </a:ln>
            </p:spPr>
            <p:txBody>
              <a:bodyPr/>
              <a:lstStyle/>
              <a:p>
                <a:endParaRPr lang="en-AU"/>
              </a:p>
            </p:txBody>
          </p:sp>
          <p:sp>
            <p:nvSpPr>
              <p:cNvPr id="28" name="Freeform 247">
                <a:extLst>
                  <a:ext uri="{FF2B5EF4-FFF2-40B4-BE49-F238E27FC236}">
                    <a16:creationId xmlns:a16="http://schemas.microsoft.com/office/drawing/2014/main" id="{3C8DDA8E-90C7-46F8-8B4C-F1187367B971}"/>
                  </a:ext>
                </a:extLst>
              </p:cNvPr>
              <p:cNvSpPr>
                <a:spLocks/>
              </p:cNvSpPr>
              <p:nvPr/>
            </p:nvSpPr>
            <p:spPr bwMode="auto">
              <a:xfrm>
                <a:off x="2231" y="1244"/>
                <a:ext cx="80" cy="24"/>
              </a:xfrm>
              <a:custGeom>
                <a:avLst/>
                <a:gdLst>
                  <a:gd name="T0" fmla="*/ 0 w 80"/>
                  <a:gd name="T1" fmla="*/ 23 h 24"/>
                  <a:gd name="T2" fmla="*/ 50 w 80"/>
                  <a:gd name="T3" fmla="*/ 0 h 24"/>
                  <a:gd name="T4" fmla="*/ 79 w 80"/>
                  <a:gd name="T5" fmla="*/ 0 h 24"/>
                  <a:gd name="T6" fmla="*/ 28 w 80"/>
                  <a:gd name="T7" fmla="*/ 23 h 24"/>
                  <a:gd name="T8" fmla="*/ 0 w 80"/>
                  <a:gd name="T9" fmla="*/ 23 h 24"/>
                  <a:gd name="T10" fmla="*/ 0 60000 65536"/>
                  <a:gd name="T11" fmla="*/ 0 60000 65536"/>
                  <a:gd name="T12" fmla="*/ 0 60000 65536"/>
                  <a:gd name="T13" fmla="*/ 0 60000 65536"/>
                  <a:gd name="T14" fmla="*/ 0 60000 65536"/>
                  <a:gd name="T15" fmla="*/ 0 w 80"/>
                  <a:gd name="T16" fmla="*/ 0 h 24"/>
                  <a:gd name="T17" fmla="*/ 80 w 80"/>
                  <a:gd name="T18" fmla="*/ 24 h 24"/>
                </a:gdLst>
                <a:ahLst/>
                <a:cxnLst>
                  <a:cxn ang="T10">
                    <a:pos x="T0" y="T1"/>
                  </a:cxn>
                  <a:cxn ang="T11">
                    <a:pos x="T2" y="T3"/>
                  </a:cxn>
                  <a:cxn ang="T12">
                    <a:pos x="T4" y="T5"/>
                  </a:cxn>
                  <a:cxn ang="T13">
                    <a:pos x="T6" y="T7"/>
                  </a:cxn>
                  <a:cxn ang="T14">
                    <a:pos x="T8" y="T9"/>
                  </a:cxn>
                </a:cxnLst>
                <a:rect l="T15" t="T16" r="T17" b="T18"/>
                <a:pathLst>
                  <a:path w="80" h="24">
                    <a:moveTo>
                      <a:pt x="0" y="23"/>
                    </a:moveTo>
                    <a:lnTo>
                      <a:pt x="50" y="0"/>
                    </a:lnTo>
                    <a:lnTo>
                      <a:pt x="79" y="0"/>
                    </a:lnTo>
                    <a:lnTo>
                      <a:pt x="28" y="23"/>
                    </a:lnTo>
                    <a:lnTo>
                      <a:pt x="0" y="23"/>
                    </a:lnTo>
                  </a:path>
                </a:pathLst>
              </a:custGeom>
              <a:solidFill>
                <a:srgbClr val="D9D9D9"/>
              </a:solidFill>
              <a:ln w="12700" cap="rnd" cmpd="sng">
                <a:solidFill>
                  <a:schemeClr val="tx1"/>
                </a:solidFill>
                <a:prstDash val="solid"/>
                <a:round/>
                <a:headEnd/>
                <a:tailEnd/>
              </a:ln>
            </p:spPr>
            <p:txBody>
              <a:bodyPr/>
              <a:lstStyle/>
              <a:p>
                <a:endParaRPr lang="en-AU"/>
              </a:p>
            </p:txBody>
          </p:sp>
          <p:sp>
            <p:nvSpPr>
              <p:cNvPr id="29" name="Line 248">
                <a:extLst>
                  <a:ext uri="{FF2B5EF4-FFF2-40B4-BE49-F238E27FC236}">
                    <a16:creationId xmlns:a16="http://schemas.microsoft.com/office/drawing/2014/main" id="{378C1D61-13E9-49D7-81FB-599E71A3E759}"/>
                  </a:ext>
                </a:extLst>
              </p:cNvPr>
              <p:cNvSpPr>
                <a:spLocks noChangeShapeType="1"/>
              </p:cNvSpPr>
              <p:nvPr/>
            </p:nvSpPr>
            <p:spPr bwMode="auto">
              <a:xfrm flipV="1">
                <a:off x="2201" y="1193"/>
                <a:ext cx="49" cy="2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30" name="Oval 249">
                <a:extLst>
                  <a:ext uri="{FF2B5EF4-FFF2-40B4-BE49-F238E27FC236}">
                    <a16:creationId xmlns:a16="http://schemas.microsoft.com/office/drawing/2014/main" id="{451C8A03-4050-469C-B805-AE2FB8B74C99}"/>
                  </a:ext>
                </a:extLst>
              </p:cNvPr>
              <p:cNvSpPr>
                <a:spLocks noChangeArrowheads="1"/>
              </p:cNvSpPr>
              <p:nvPr/>
            </p:nvSpPr>
            <p:spPr bwMode="auto">
              <a:xfrm rot="-1860000">
                <a:off x="2273" y="1174"/>
                <a:ext cx="28" cy="15"/>
              </a:xfrm>
              <a:prstGeom prst="ellipse">
                <a:avLst/>
              </a:prstGeom>
              <a:solidFill>
                <a:srgbClr val="999999"/>
              </a:solidFill>
              <a:ln w="12700">
                <a:solidFill>
                  <a:schemeClr val="tx1"/>
                </a:solidFill>
                <a:round/>
                <a:headEnd/>
                <a:tailEnd/>
              </a:ln>
            </p:spPr>
            <p:txBody>
              <a:bodyPr wrap="none" anchor="ctr"/>
              <a:lstStyle/>
              <a:p>
                <a:endParaRPr lang="en-AU"/>
              </a:p>
            </p:txBody>
          </p:sp>
          <p:sp>
            <p:nvSpPr>
              <p:cNvPr id="31" name="Line 250">
                <a:extLst>
                  <a:ext uri="{FF2B5EF4-FFF2-40B4-BE49-F238E27FC236}">
                    <a16:creationId xmlns:a16="http://schemas.microsoft.com/office/drawing/2014/main" id="{59F4D588-81DA-4435-9867-9B541F43B672}"/>
                  </a:ext>
                </a:extLst>
              </p:cNvPr>
              <p:cNvSpPr>
                <a:spLocks noChangeShapeType="1"/>
              </p:cNvSpPr>
              <p:nvPr/>
            </p:nvSpPr>
            <p:spPr bwMode="auto">
              <a:xfrm flipV="1">
                <a:off x="2271" y="1164"/>
                <a:ext cx="15" cy="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32" name="Line 251">
                <a:extLst>
                  <a:ext uri="{FF2B5EF4-FFF2-40B4-BE49-F238E27FC236}">
                    <a16:creationId xmlns:a16="http://schemas.microsoft.com/office/drawing/2014/main" id="{BB178CF9-A67F-4011-8D91-C8C62E80C616}"/>
                  </a:ext>
                </a:extLst>
              </p:cNvPr>
              <p:cNvSpPr>
                <a:spLocks noChangeShapeType="1"/>
              </p:cNvSpPr>
              <p:nvPr/>
            </p:nvSpPr>
            <p:spPr bwMode="auto">
              <a:xfrm flipV="1">
                <a:off x="2275" y="1181"/>
                <a:ext cx="14" cy="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33" name="Oval 252">
                <a:extLst>
                  <a:ext uri="{FF2B5EF4-FFF2-40B4-BE49-F238E27FC236}">
                    <a16:creationId xmlns:a16="http://schemas.microsoft.com/office/drawing/2014/main" id="{CD2DAE6A-3CA5-43B9-B4CD-0F43E7F437B0}"/>
                  </a:ext>
                </a:extLst>
              </p:cNvPr>
              <p:cNvSpPr>
                <a:spLocks noChangeArrowheads="1"/>
              </p:cNvSpPr>
              <p:nvPr/>
            </p:nvSpPr>
            <p:spPr bwMode="auto">
              <a:xfrm rot="-1860000">
                <a:off x="2273" y="1168"/>
                <a:ext cx="110" cy="55"/>
              </a:xfrm>
              <a:prstGeom prst="ellipse">
                <a:avLst/>
              </a:prstGeom>
              <a:solidFill>
                <a:schemeClr val="bg1"/>
              </a:solidFill>
              <a:ln w="12700">
                <a:solidFill>
                  <a:schemeClr val="tx1"/>
                </a:solidFill>
                <a:round/>
                <a:headEnd/>
                <a:tailEnd/>
              </a:ln>
            </p:spPr>
            <p:txBody>
              <a:bodyPr wrap="none" anchor="ctr"/>
              <a:lstStyle/>
              <a:p>
                <a:endParaRPr lang="en-AU"/>
              </a:p>
            </p:txBody>
          </p:sp>
          <p:sp>
            <p:nvSpPr>
              <p:cNvPr id="34" name="Line 253">
                <a:extLst>
                  <a:ext uri="{FF2B5EF4-FFF2-40B4-BE49-F238E27FC236}">
                    <a16:creationId xmlns:a16="http://schemas.microsoft.com/office/drawing/2014/main" id="{5368C6CA-0AE2-4C85-88B5-542F794EDDC8}"/>
                  </a:ext>
                </a:extLst>
              </p:cNvPr>
              <p:cNvSpPr>
                <a:spLocks noChangeShapeType="1"/>
              </p:cNvSpPr>
              <p:nvPr/>
            </p:nvSpPr>
            <p:spPr bwMode="auto">
              <a:xfrm flipV="1">
                <a:off x="2329" y="1119"/>
                <a:ext cx="53" cy="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35" name="Freeform 254">
                <a:extLst>
                  <a:ext uri="{FF2B5EF4-FFF2-40B4-BE49-F238E27FC236}">
                    <a16:creationId xmlns:a16="http://schemas.microsoft.com/office/drawing/2014/main" id="{6F421105-B882-400B-A438-2CAC7755B859}"/>
                  </a:ext>
                </a:extLst>
              </p:cNvPr>
              <p:cNvSpPr>
                <a:spLocks/>
              </p:cNvSpPr>
              <p:nvPr/>
            </p:nvSpPr>
            <p:spPr bwMode="auto">
              <a:xfrm>
                <a:off x="2275" y="1166"/>
                <a:ext cx="36" cy="22"/>
              </a:xfrm>
              <a:custGeom>
                <a:avLst/>
                <a:gdLst>
                  <a:gd name="T0" fmla="*/ 0 w 36"/>
                  <a:gd name="T1" fmla="*/ 14 h 22"/>
                  <a:gd name="T2" fmla="*/ 18 w 36"/>
                  <a:gd name="T3" fmla="*/ 0 h 22"/>
                  <a:gd name="T4" fmla="*/ 35 w 36"/>
                  <a:gd name="T5" fmla="*/ 3 h 22"/>
                  <a:gd name="T6" fmla="*/ 32 w 36"/>
                  <a:gd name="T7" fmla="*/ 21 h 22"/>
                  <a:gd name="T8" fmla="*/ 0 w 36"/>
                  <a:gd name="T9" fmla="*/ 14 h 22"/>
                  <a:gd name="T10" fmla="*/ 0 w 36"/>
                  <a:gd name="T11" fmla="*/ 14 h 22"/>
                  <a:gd name="T12" fmla="*/ 0 60000 65536"/>
                  <a:gd name="T13" fmla="*/ 0 60000 65536"/>
                  <a:gd name="T14" fmla="*/ 0 60000 65536"/>
                  <a:gd name="T15" fmla="*/ 0 60000 65536"/>
                  <a:gd name="T16" fmla="*/ 0 60000 65536"/>
                  <a:gd name="T17" fmla="*/ 0 60000 65536"/>
                  <a:gd name="T18" fmla="*/ 0 w 36"/>
                  <a:gd name="T19" fmla="*/ 0 h 22"/>
                  <a:gd name="T20" fmla="*/ 36 w 36"/>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36" h="22">
                    <a:moveTo>
                      <a:pt x="0" y="14"/>
                    </a:moveTo>
                    <a:lnTo>
                      <a:pt x="18" y="0"/>
                    </a:lnTo>
                    <a:lnTo>
                      <a:pt x="35" y="3"/>
                    </a:lnTo>
                    <a:lnTo>
                      <a:pt x="32" y="21"/>
                    </a:lnTo>
                    <a:lnTo>
                      <a:pt x="0" y="14"/>
                    </a:lnTo>
                  </a:path>
                </a:pathLst>
              </a:custGeom>
              <a:solidFill>
                <a:schemeClr val="bg1"/>
              </a:solidFill>
              <a:ln w="12700" cap="rnd" cmpd="sng">
                <a:solidFill>
                  <a:schemeClr val="tx1"/>
                </a:solidFill>
                <a:prstDash val="solid"/>
                <a:round/>
                <a:headEnd/>
                <a:tailEnd/>
              </a:ln>
            </p:spPr>
            <p:txBody>
              <a:bodyPr/>
              <a:lstStyle/>
              <a:p>
                <a:endParaRPr lang="en-AU"/>
              </a:p>
            </p:txBody>
          </p:sp>
          <p:sp>
            <p:nvSpPr>
              <p:cNvPr id="36" name="Freeform 255">
                <a:extLst>
                  <a:ext uri="{FF2B5EF4-FFF2-40B4-BE49-F238E27FC236}">
                    <a16:creationId xmlns:a16="http://schemas.microsoft.com/office/drawing/2014/main" id="{E79A469E-BE2B-4329-90F8-69542CBD9606}"/>
                  </a:ext>
                </a:extLst>
              </p:cNvPr>
              <p:cNvSpPr>
                <a:spLocks/>
              </p:cNvSpPr>
              <p:nvPr/>
            </p:nvSpPr>
            <p:spPr bwMode="auto">
              <a:xfrm>
                <a:off x="2278" y="1165"/>
                <a:ext cx="37" cy="28"/>
              </a:xfrm>
              <a:custGeom>
                <a:avLst/>
                <a:gdLst>
                  <a:gd name="T0" fmla="*/ 25 w 37"/>
                  <a:gd name="T1" fmla="*/ 0 h 28"/>
                  <a:gd name="T2" fmla="*/ 36 w 37"/>
                  <a:gd name="T3" fmla="*/ 14 h 28"/>
                  <a:gd name="T4" fmla="*/ 21 w 37"/>
                  <a:gd name="T5" fmla="*/ 27 h 28"/>
                  <a:gd name="T6" fmla="*/ 0 w 37"/>
                  <a:gd name="T7" fmla="*/ 21 h 28"/>
                  <a:gd name="T8" fmla="*/ 18 w 37"/>
                  <a:gd name="T9" fmla="*/ 6 h 28"/>
                  <a:gd name="T10" fmla="*/ 25 w 37"/>
                  <a:gd name="T11" fmla="*/ 0 h 28"/>
                  <a:gd name="T12" fmla="*/ 0 60000 65536"/>
                  <a:gd name="T13" fmla="*/ 0 60000 65536"/>
                  <a:gd name="T14" fmla="*/ 0 60000 65536"/>
                  <a:gd name="T15" fmla="*/ 0 60000 65536"/>
                  <a:gd name="T16" fmla="*/ 0 60000 65536"/>
                  <a:gd name="T17" fmla="*/ 0 60000 65536"/>
                  <a:gd name="T18" fmla="*/ 0 w 37"/>
                  <a:gd name="T19" fmla="*/ 0 h 28"/>
                  <a:gd name="T20" fmla="*/ 37 w 37"/>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37" h="28">
                    <a:moveTo>
                      <a:pt x="25" y="0"/>
                    </a:moveTo>
                    <a:lnTo>
                      <a:pt x="36" y="14"/>
                    </a:lnTo>
                    <a:lnTo>
                      <a:pt x="21" y="27"/>
                    </a:lnTo>
                    <a:lnTo>
                      <a:pt x="0" y="21"/>
                    </a:lnTo>
                    <a:lnTo>
                      <a:pt x="18" y="6"/>
                    </a:lnTo>
                    <a:lnTo>
                      <a:pt x="25" y="0"/>
                    </a:lnTo>
                  </a:path>
                </a:pathLst>
              </a:custGeom>
              <a:solidFill>
                <a:schemeClr val="bg1"/>
              </a:solidFill>
              <a:ln w="12700" cap="rnd" cmpd="sng">
                <a:solidFill>
                  <a:schemeClr val="tx1"/>
                </a:solidFill>
                <a:prstDash val="solid"/>
                <a:round/>
                <a:headEnd/>
                <a:tailEnd/>
              </a:ln>
            </p:spPr>
            <p:txBody>
              <a:bodyPr/>
              <a:lstStyle/>
              <a:p>
                <a:endParaRPr lang="en-AU"/>
              </a:p>
            </p:txBody>
          </p:sp>
          <p:sp>
            <p:nvSpPr>
              <p:cNvPr id="37" name="Rectangle 256">
                <a:extLst>
                  <a:ext uri="{FF2B5EF4-FFF2-40B4-BE49-F238E27FC236}">
                    <a16:creationId xmlns:a16="http://schemas.microsoft.com/office/drawing/2014/main" id="{7BB3F18E-E30B-405F-9B54-C7D697893A28}"/>
                  </a:ext>
                </a:extLst>
              </p:cNvPr>
              <p:cNvSpPr>
                <a:spLocks noChangeArrowheads="1"/>
              </p:cNvSpPr>
              <p:nvPr/>
            </p:nvSpPr>
            <p:spPr bwMode="auto">
              <a:xfrm rot="-1860000">
                <a:off x="2212" y="1237"/>
                <a:ext cx="29" cy="15"/>
              </a:xfrm>
              <a:prstGeom prst="rect">
                <a:avLst/>
              </a:prstGeom>
              <a:solidFill>
                <a:srgbClr val="FFFFFF"/>
              </a:solidFill>
              <a:ln w="12700">
                <a:solidFill>
                  <a:schemeClr val="tx1"/>
                </a:solidFill>
                <a:miter lim="800000"/>
                <a:headEnd/>
                <a:tailEnd/>
              </a:ln>
            </p:spPr>
            <p:txBody>
              <a:bodyPr wrap="none" anchor="ctr"/>
              <a:lstStyle/>
              <a:p>
                <a:endParaRPr lang="en-AU"/>
              </a:p>
            </p:txBody>
          </p:sp>
          <p:sp>
            <p:nvSpPr>
              <p:cNvPr id="38" name="Freeform 257">
                <a:extLst>
                  <a:ext uri="{FF2B5EF4-FFF2-40B4-BE49-F238E27FC236}">
                    <a16:creationId xmlns:a16="http://schemas.microsoft.com/office/drawing/2014/main" id="{E5F861F1-C8C7-44AF-9961-F1D24DA24D1F}"/>
                  </a:ext>
                </a:extLst>
              </p:cNvPr>
              <p:cNvSpPr>
                <a:spLocks/>
              </p:cNvSpPr>
              <p:nvPr/>
            </p:nvSpPr>
            <p:spPr bwMode="auto">
              <a:xfrm>
                <a:off x="2052" y="1187"/>
                <a:ext cx="193" cy="190"/>
              </a:xfrm>
              <a:custGeom>
                <a:avLst/>
                <a:gdLst>
                  <a:gd name="T0" fmla="*/ 0 w 193"/>
                  <a:gd name="T1" fmla="*/ 68 h 193"/>
                  <a:gd name="T2" fmla="*/ 74 w 193"/>
                  <a:gd name="T3" fmla="*/ 192 h 193"/>
                  <a:gd name="T4" fmla="*/ 192 w 193"/>
                  <a:gd name="T5" fmla="*/ 115 h 193"/>
                  <a:gd name="T6" fmla="*/ 121 w 193"/>
                  <a:gd name="T7" fmla="*/ 0 h 193"/>
                  <a:gd name="T8" fmla="*/ 0 w 193"/>
                  <a:gd name="T9" fmla="*/ 68 h 193"/>
                </a:gdLst>
                <a:ahLst/>
                <a:cxnLst>
                  <a:cxn ang="0">
                    <a:pos x="T0" y="T1"/>
                  </a:cxn>
                  <a:cxn ang="0">
                    <a:pos x="T2" y="T3"/>
                  </a:cxn>
                  <a:cxn ang="0">
                    <a:pos x="T4" y="T5"/>
                  </a:cxn>
                  <a:cxn ang="0">
                    <a:pos x="T6" y="T7"/>
                  </a:cxn>
                  <a:cxn ang="0">
                    <a:pos x="T8" y="T9"/>
                  </a:cxn>
                </a:cxnLst>
                <a:rect l="0" t="0" r="r" b="b"/>
                <a:pathLst>
                  <a:path w="193" h="193">
                    <a:moveTo>
                      <a:pt x="0" y="68"/>
                    </a:moveTo>
                    <a:lnTo>
                      <a:pt x="74" y="192"/>
                    </a:lnTo>
                    <a:lnTo>
                      <a:pt x="192" y="115"/>
                    </a:lnTo>
                    <a:lnTo>
                      <a:pt x="121" y="0"/>
                    </a:lnTo>
                    <a:lnTo>
                      <a:pt x="0" y="68"/>
                    </a:lnTo>
                  </a:path>
                </a:pathLst>
              </a:custGeom>
              <a:gradFill rotWithShape="0">
                <a:gsLst>
                  <a:gs pos="0">
                    <a:schemeClr val="bg1"/>
                  </a:gs>
                  <a:gs pos="100000">
                    <a:schemeClr val="bg1">
                      <a:gamma/>
                      <a:shade val="89804"/>
                      <a:invGamma/>
                    </a:schemeClr>
                  </a:gs>
                </a:gsLst>
                <a:lin ang="5400000" scaled="1"/>
              </a:gradFill>
              <a:ln w="12700" cap="rnd" cmpd="sng">
                <a:solidFill>
                  <a:schemeClr val="tx1"/>
                </a:solidFill>
                <a:prstDash val="solid"/>
                <a:round/>
                <a:headEnd/>
                <a:tailEnd/>
              </a:ln>
              <a:effectLst/>
            </p:spPr>
            <p:txBody>
              <a:bodyPr/>
              <a:lstStyle/>
              <a:p>
                <a:pPr>
                  <a:defRPr/>
                </a:pPr>
                <a:endParaRPr lang="en-AU"/>
              </a:p>
            </p:txBody>
          </p:sp>
          <p:sp>
            <p:nvSpPr>
              <p:cNvPr id="39" name="Line 258">
                <a:extLst>
                  <a:ext uri="{FF2B5EF4-FFF2-40B4-BE49-F238E27FC236}">
                    <a16:creationId xmlns:a16="http://schemas.microsoft.com/office/drawing/2014/main" id="{3F43DD36-070A-4FD9-B25F-A3D85B3420E0}"/>
                  </a:ext>
                </a:extLst>
              </p:cNvPr>
              <p:cNvSpPr>
                <a:spLocks noChangeShapeType="1"/>
              </p:cNvSpPr>
              <p:nvPr/>
            </p:nvSpPr>
            <p:spPr bwMode="auto">
              <a:xfrm flipV="1">
                <a:off x="2306" y="1220"/>
                <a:ext cx="20" cy="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40" name="Line 259">
                <a:extLst>
                  <a:ext uri="{FF2B5EF4-FFF2-40B4-BE49-F238E27FC236}">
                    <a16:creationId xmlns:a16="http://schemas.microsoft.com/office/drawing/2014/main" id="{795AE1AF-2C4D-4A15-BE49-3D8A8BA4CE22}"/>
                  </a:ext>
                </a:extLst>
              </p:cNvPr>
              <p:cNvSpPr>
                <a:spLocks noChangeShapeType="1"/>
              </p:cNvSpPr>
              <p:nvPr/>
            </p:nvSpPr>
            <p:spPr bwMode="auto">
              <a:xfrm flipV="1">
                <a:off x="2305" y="1218"/>
                <a:ext cx="20" cy="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41" name="Freeform 260">
                <a:extLst>
                  <a:ext uri="{FF2B5EF4-FFF2-40B4-BE49-F238E27FC236}">
                    <a16:creationId xmlns:a16="http://schemas.microsoft.com/office/drawing/2014/main" id="{E5C9DCA8-A51C-4069-87BE-17C14997531A}"/>
                  </a:ext>
                </a:extLst>
              </p:cNvPr>
              <p:cNvSpPr>
                <a:spLocks/>
              </p:cNvSpPr>
              <p:nvPr/>
            </p:nvSpPr>
            <p:spPr bwMode="auto">
              <a:xfrm>
                <a:off x="2306" y="1208"/>
                <a:ext cx="38" cy="32"/>
              </a:xfrm>
              <a:custGeom>
                <a:avLst/>
                <a:gdLst>
                  <a:gd name="T0" fmla="*/ 29 w 38"/>
                  <a:gd name="T1" fmla="*/ 23 h 32"/>
                  <a:gd name="T2" fmla="*/ 37 w 38"/>
                  <a:gd name="T3" fmla="*/ 19 h 32"/>
                  <a:gd name="T4" fmla="*/ 37 w 38"/>
                  <a:gd name="T5" fmla="*/ 19 h 32"/>
                  <a:gd name="T6" fmla="*/ 35 w 38"/>
                  <a:gd name="T7" fmla="*/ 16 h 32"/>
                  <a:gd name="T8" fmla="*/ 27 w 38"/>
                  <a:gd name="T9" fmla="*/ 2 h 32"/>
                  <a:gd name="T10" fmla="*/ 27 w 38"/>
                  <a:gd name="T11" fmla="*/ 2 h 32"/>
                  <a:gd name="T12" fmla="*/ 25 w 38"/>
                  <a:gd name="T13" fmla="*/ 0 h 32"/>
                  <a:gd name="T14" fmla="*/ 18 w 38"/>
                  <a:gd name="T15" fmla="*/ 5 h 32"/>
                  <a:gd name="T16" fmla="*/ 12 w 38"/>
                  <a:gd name="T17" fmla="*/ 12 h 32"/>
                  <a:gd name="T18" fmla="*/ 12 w 38"/>
                  <a:gd name="T19" fmla="*/ 12 h 32"/>
                  <a:gd name="T20" fmla="*/ 5 w 38"/>
                  <a:gd name="T21" fmla="*/ 19 h 32"/>
                  <a:gd name="T22" fmla="*/ 5 w 38"/>
                  <a:gd name="T23" fmla="*/ 19 h 32"/>
                  <a:gd name="T24" fmla="*/ 0 w 38"/>
                  <a:gd name="T25" fmla="*/ 26 h 32"/>
                  <a:gd name="T26" fmla="*/ 1 w 38"/>
                  <a:gd name="T27" fmla="*/ 29 h 32"/>
                  <a:gd name="T28" fmla="*/ 9 w 38"/>
                  <a:gd name="T29" fmla="*/ 25 h 32"/>
                  <a:gd name="T30" fmla="*/ 12 w 38"/>
                  <a:gd name="T31" fmla="*/ 31 h 32"/>
                  <a:gd name="T32" fmla="*/ 22 w 38"/>
                  <a:gd name="T33" fmla="*/ 29 h 32"/>
                  <a:gd name="T34" fmla="*/ 22 w 38"/>
                  <a:gd name="T35" fmla="*/ 29 h 32"/>
                  <a:gd name="T36" fmla="*/ 29 w 38"/>
                  <a:gd name="T37" fmla="*/ 23 h 32"/>
                  <a:gd name="T38" fmla="*/ 29 w 38"/>
                  <a:gd name="T39" fmla="*/ 23 h 3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8"/>
                  <a:gd name="T61" fmla="*/ 0 h 32"/>
                  <a:gd name="T62" fmla="*/ 38 w 38"/>
                  <a:gd name="T63" fmla="*/ 32 h 3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8" h="32">
                    <a:moveTo>
                      <a:pt x="29" y="23"/>
                    </a:moveTo>
                    <a:lnTo>
                      <a:pt x="37" y="19"/>
                    </a:lnTo>
                    <a:lnTo>
                      <a:pt x="35" y="16"/>
                    </a:lnTo>
                    <a:lnTo>
                      <a:pt x="27" y="2"/>
                    </a:lnTo>
                    <a:lnTo>
                      <a:pt x="25" y="0"/>
                    </a:lnTo>
                    <a:lnTo>
                      <a:pt x="18" y="5"/>
                    </a:lnTo>
                    <a:lnTo>
                      <a:pt x="12" y="12"/>
                    </a:lnTo>
                    <a:lnTo>
                      <a:pt x="5" y="19"/>
                    </a:lnTo>
                    <a:lnTo>
                      <a:pt x="0" y="26"/>
                    </a:lnTo>
                    <a:lnTo>
                      <a:pt x="1" y="29"/>
                    </a:lnTo>
                    <a:lnTo>
                      <a:pt x="9" y="25"/>
                    </a:lnTo>
                    <a:lnTo>
                      <a:pt x="12" y="31"/>
                    </a:lnTo>
                    <a:lnTo>
                      <a:pt x="22" y="29"/>
                    </a:lnTo>
                    <a:lnTo>
                      <a:pt x="29" y="23"/>
                    </a:lnTo>
                  </a:path>
                </a:pathLst>
              </a:custGeom>
              <a:solidFill>
                <a:srgbClr val="000000"/>
              </a:solidFill>
              <a:ln w="12700" cap="rnd" cmpd="sng">
                <a:solidFill>
                  <a:schemeClr val="tx1"/>
                </a:solidFill>
                <a:prstDash val="solid"/>
                <a:round/>
                <a:headEnd/>
                <a:tailEnd/>
              </a:ln>
            </p:spPr>
            <p:txBody>
              <a:bodyPr/>
              <a:lstStyle/>
              <a:p>
                <a:endParaRPr lang="en-AU"/>
              </a:p>
            </p:txBody>
          </p:sp>
          <p:sp>
            <p:nvSpPr>
              <p:cNvPr id="42" name="Freeform 261">
                <a:extLst>
                  <a:ext uri="{FF2B5EF4-FFF2-40B4-BE49-F238E27FC236}">
                    <a16:creationId xmlns:a16="http://schemas.microsoft.com/office/drawing/2014/main" id="{B6BD904D-8725-4C27-A862-877D3EC96139}"/>
                  </a:ext>
                </a:extLst>
              </p:cNvPr>
              <p:cNvSpPr>
                <a:spLocks/>
              </p:cNvSpPr>
              <p:nvPr/>
            </p:nvSpPr>
            <p:spPr bwMode="auto">
              <a:xfrm>
                <a:off x="2306" y="1216"/>
                <a:ext cx="39" cy="24"/>
              </a:xfrm>
              <a:custGeom>
                <a:avLst/>
                <a:gdLst>
                  <a:gd name="T0" fmla="*/ 0 w 39"/>
                  <a:gd name="T1" fmla="*/ 8 h 24"/>
                  <a:gd name="T2" fmla="*/ 33 w 39"/>
                  <a:gd name="T3" fmla="*/ 0 h 24"/>
                  <a:gd name="T4" fmla="*/ 38 w 39"/>
                  <a:gd name="T5" fmla="*/ 12 h 24"/>
                  <a:gd name="T6" fmla="*/ 2 w 39"/>
                  <a:gd name="T7" fmla="*/ 23 h 24"/>
                  <a:gd name="T8" fmla="*/ 0 w 39"/>
                  <a:gd name="T9" fmla="*/ 8 h 24"/>
                  <a:gd name="T10" fmla="*/ 0 60000 65536"/>
                  <a:gd name="T11" fmla="*/ 0 60000 65536"/>
                  <a:gd name="T12" fmla="*/ 0 60000 65536"/>
                  <a:gd name="T13" fmla="*/ 0 60000 65536"/>
                  <a:gd name="T14" fmla="*/ 0 60000 65536"/>
                  <a:gd name="T15" fmla="*/ 0 w 39"/>
                  <a:gd name="T16" fmla="*/ 0 h 24"/>
                  <a:gd name="T17" fmla="*/ 39 w 39"/>
                  <a:gd name="T18" fmla="*/ 24 h 24"/>
                </a:gdLst>
                <a:ahLst/>
                <a:cxnLst>
                  <a:cxn ang="T10">
                    <a:pos x="T0" y="T1"/>
                  </a:cxn>
                  <a:cxn ang="T11">
                    <a:pos x="T2" y="T3"/>
                  </a:cxn>
                  <a:cxn ang="T12">
                    <a:pos x="T4" y="T5"/>
                  </a:cxn>
                  <a:cxn ang="T13">
                    <a:pos x="T6" y="T7"/>
                  </a:cxn>
                  <a:cxn ang="T14">
                    <a:pos x="T8" y="T9"/>
                  </a:cxn>
                </a:cxnLst>
                <a:rect l="T15" t="T16" r="T17" b="T18"/>
                <a:pathLst>
                  <a:path w="39" h="24">
                    <a:moveTo>
                      <a:pt x="0" y="8"/>
                    </a:moveTo>
                    <a:lnTo>
                      <a:pt x="33" y="0"/>
                    </a:lnTo>
                    <a:lnTo>
                      <a:pt x="38" y="12"/>
                    </a:lnTo>
                    <a:lnTo>
                      <a:pt x="2" y="23"/>
                    </a:lnTo>
                    <a:lnTo>
                      <a:pt x="0" y="8"/>
                    </a:lnTo>
                  </a:path>
                </a:pathLst>
              </a:custGeom>
              <a:solidFill>
                <a:srgbClr val="000000"/>
              </a:solidFill>
              <a:ln w="12700" cap="rnd" cmpd="sng">
                <a:solidFill>
                  <a:schemeClr val="tx1"/>
                </a:solidFill>
                <a:prstDash val="solid"/>
                <a:round/>
                <a:headEnd/>
                <a:tailEnd/>
              </a:ln>
            </p:spPr>
            <p:txBody>
              <a:bodyPr/>
              <a:lstStyle/>
              <a:p>
                <a:endParaRPr lang="en-AU"/>
              </a:p>
            </p:txBody>
          </p:sp>
          <p:sp>
            <p:nvSpPr>
              <p:cNvPr id="43" name="Freeform 262">
                <a:extLst>
                  <a:ext uri="{FF2B5EF4-FFF2-40B4-BE49-F238E27FC236}">
                    <a16:creationId xmlns:a16="http://schemas.microsoft.com/office/drawing/2014/main" id="{F0EBE879-E73C-48F6-8161-5C7EBC168311}"/>
                  </a:ext>
                </a:extLst>
              </p:cNvPr>
              <p:cNvSpPr>
                <a:spLocks/>
              </p:cNvSpPr>
              <p:nvPr/>
            </p:nvSpPr>
            <p:spPr bwMode="auto">
              <a:xfrm>
                <a:off x="2328" y="1209"/>
                <a:ext cx="32" cy="23"/>
              </a:xfrm>
              <a:custGeom>
                <a:avLst/>
                <a:gdLst>
                  <a:gd name="T0" fmla="*/ 0 w 32"/>
                  <a:gd name="T1" fmla="*/ 19 h 23"/>
                  <a:gd name="T2" fmla="*/ 2 w 32"/>
                  <a:gd name="T3" fmla="*/ 22 h 23"/>
                  <a:gd name="T4" fmla="*/ 6 w 32"/>
                  <a:gd name="T5" fmla="*/ 19 h 23"/>
                  <a:gd name="T6" fmla="*/ 8 w 32"/>
                  <a:gd name="T7" fmla="*/ 22 h 23"/>
                  <a:gd name="T8" fmla="*/ 13 w 32"/>
                  <a:gd name="T9" fmla="*/ 22 h 23"/>
                  <a:gd name="T10" fmla="*/ 13 w 32"/>
                  <a:gd name="T11" fmla="*/ 22 h 23"/>
                  <a:gd name="T12" fmla="*/ 18 w 32"/>
                  <a:gd name="T13" fmla="*/ 22 h 23"/>
                  <a:gd name="T14" fmla="*/ 22 w 32"/>
                  <a:gd name="T15" fmla="*/ 19 h 23"/>
                  <a:gd name="T16" fmla="*/ 25 w 32"/>
                  <a:gd name="T17" fmla="*/ 13 h 23"/>
                  <a:gd name="T18" fmla="*/ 25 w 32"/>
                  <a:gd name="T19" fmla="*/ 13 h 23"/>
                  <a:gd name="T20" fmla="*/ 28 w 32"/>
                  <a:gd name="T21" fmla="*/ 9 h 23"/>
                  <a:gd name="T22" fmla="*/ 26 w 32"/>
                  <a:gd name="T23" fmla="*/ 6 h 23"/>
                  <a:gd name="T24" fmla="*/ 31 w 32"/>
                  <a:gd name="T25" fmla="*/ 4 h 23"/>
                  <a:gd name="T26" fmla="*/ 29 w 32"/>
                  <a:gd name="T27" fmla="*/ 1 h 23"/>
                  <a:gd name="T28" fmla="*/ 24 w 32"/>
                  <a:gd name="T29" fmla="*/ 1 h 23"/>
                  <a:gd name="T30" fmla="*/ 24 w 32"/>
                  <a:gd name="T31" fmla="*/ 1 h 23"/>
                  <a:gd name="T32" fmla="*/ 17 w 32"/>
                  <a:gd name="T33" fmla="*/ 1 h 23"/>
                  <a:gd name="T34" fmla="*/ 17 w 32"/>
                  <a:gd name="T35" fmla="*/ 1 h 23"/>
                  <a:gd name="T36" fmla="*/ 12 w 32"/>
                  <a:gd name="T37" fmla="*/ 0 h 23"/>
                  <a:gd name="T38" fmla="*/ 8 w 32"/>
                  <a:gd name="T39" fmla="*/ 2 h 23"/>
                  <a:gd name="T40" fmla="*/ 5 w 32"/>
                  <a:gd name="T41" fmla="*/ 8 h 23"/>
                  <a:gd name="T42" fmla="*/ 5 w 32"/>
                  <a:gd name="T43" fmla="*/ 8 h 23"/>
                  <a:gd name="T44" fmla="*/ 2 w 32"/>
                  <a:gd name="T45" fmla="*/ 13 h 23"/>
                  <a:gd name="T46" fmla="*/ 2 w 32"/>
                  <a:gd name="T47" fmla="*/ 13 h 23"/>
                  <a:gd name="T48" fmla="*/ 0 w 32"/>
                  <a:gd name="T49" fmla="*/ 19 h 23"/>
                  <a:gd name="T50" fmla="*/ 0 w 32"/>
                  <a:gd name="T51" fmla="*/ 19 h 2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
                  <a:gd name="T79" fmla="*/ 0 h 23"/>
                  <a:gd name="T80" fmla="*/ 32 w 32"/>
                  <a:gd name="T81" fmla="*/ 23 h 2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 h="23">
                    <a:moveTo>
                      <a:pt x="0" y="19"/>
                    </a:moveTo>
                    <a:lnTo>
                      <a:pt x="2" y="22"/>
                    </a:lnTo>
                    <a:lnTo>
                      <a:pt x="6" y="19"/>
                    </a:lnTo>
                    <a:lnTo>
                      <a:pt x="8" y="22"/>
                    </a:lnTo>
                    <a:lnTo>
                      <a:pt x="13" y="22"/>
                    </a:lnTo>
                    <a:lnTo>
                      <a:pt x="18" y="22"/>
                    </a:lnTo>
                    <a:lnTo>
                      <a:pt x="22" y="19"/>
                    </a:lnTo>
                    <a:lnTo>
                      <a:pt x="25" y="13"/>
                    </a:lnTo>
                    <a:lnTo>
                      <a:pt x="28" y="9"/>
                    </a:lnTo>
                    <a:lnTo>
                      <a:pt x="26" y="6"/>
                    </a:lnTo>
                    <a:lnTo>
                      <a:pt x="31" y="4"/>
                    </a:lnTo>
                    <a:lnTo>
                      <a:pt x="29" y="1"/>
                    </a:lnTo>
                    <a:lnTo>
                      <a:pt x="24" y="1"/>
                    </a:lnTo>
                    <a:lnTo>
                      <a:pt x="17" y="1"/>
                    </a:lnTo>
                    <a:lnTo>
                      <a:pt x="12" y="0"/>
                    </a:lnTo>
                    <a:lnTo>
                      <a:pt x="8" y="2"/>
                    </a:lnTo>
                    <a:lnTo>
                      <a:pt x="5" y="8"/>
                    </a:lnTo>
                    <a:lnTo>
                      <a:pt x="2" y="13"/>
                    </a:lnTo>
                    <a:lnTo>
                      <a:pt x="0" y="19"/>
                    </a:lnTo>
                  </a:path>
                </a:pathLst>
              </a:custGeom>
              <a:solidFill>
                <a:srgbClr val="E6E6E6"/>
              </a:solidFill>
              <a:ln w="12700" cap="rnd" cmpd="sng">
                <a:solidFill>
                  <a:schemeClr val="tx1"/>
                </a:solidFill>
                <a:prstDash val="solid"/>
                <a:round/>
                <a:headEnd/>
                <a:tailEnd/>
              </a:ln>
            </p:spPr>
            <p:txBody>
              <a:bodyPr/>
              <a:lstStyle/>
              <a:p>
                <a:endParaRPr lang="en-AU"/>
              </a:p>
            </p:txBody>
          </p:sp>
          <p:sp>
            <p:nvSpPr>
              <p:cNvPr id="44" name="Line 263">
                <a:extLst>
                  <a:ext uri="{FF2B5EF4-FFF2-40B4-BE49-F238E27FC236}">
                    <a16:creationId xmlns:a16="http://schemas.microsoft.com/office/drawing/2014/main" id="{6622DF3A-3FD3-4369-B52A-06FCB71878EA}"/>
                  </a:ext>
                </a:extLst>
              </p:cNvPr>
              <p:cNvSpPr>
                <a:spLocks noChangeShapeType="1"/>
              </p:cNvSpPr>
              <p:nvPr/>
            </p:nvSpPr>
            <p:spPr bwMode="auto">
              <a:xfrm flipV="1">
                <a:off x="2287" y="1215"/>
                <a:ext cx="15" cy="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45" name="Line 264">
                <a:extLst>
                  <a:ext uri="{FF2B5EF4-FFF2-40B4-BE49-F238E27FC236}">
                    <a16:creationId xmlns:a16="http://schemas.microsoft.com/office/drawing/2014/main" id="{A4D51819-000F-46DF-8DD4-8436E49DBE0C}"/>
                  </a:ext>
                </a:extLst>
              </p:cNvPr>
              <p:cNvSpPr>
                <a:spLocks noChangeShapeType="1"/>
              </p:cNvSpPr>
              <p:nvPr/>
            </p:nvSpPr>
            <p:spPr bwMode="auto">
              <a:xfrm flipV="1">
                <a:off x="2282" y="1209"/>
                <a:ext cx="21" cy="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46" name="Freeform 265">
                <a:extLst>
                  <a:ext uri="{FF2B5EF4-FFF2-40B4-BE49-F238E27FC236}">
                    <a16:creationId xmlns:a16="http://schemas.microsoft.com/office/drawing/2014/main" id="{C2A5B6E8-A10D-41A0-9D05-401B4E45D79B}"/>
                  </a:ext>
                </a:extLst>
              </p:cNvPr>
              <p:cNvSpPr>
                <a:spLocks/>
              </p:cNvSpPr>
              <p:nvPr/>
            </p:nvSpPr>
            <p:spPr bwMode="auto">
              <a:xfrm>
                <a:off x="2288" y="1205"/>
                <a:ext cx="39" cy="27"/>
              </a:xfrm>
              <a:custGeom>
                <a:avLst/>
                <a:gdLst>
                  <a:gd name="T0" fmla="*/ 30 w 39"/>
                  <a:gd name="T1" fmla="*/ 23 h 27"/>
                  <a:gd name="T2" fmla="*/ 38 w 39"/>
                  <a:gd name="T3" fmla="*/ 17 h 27"/>
                  <a:gd name="T4" fmla="*/ 36 w 39"/>
                  <a:gd name="T5" fmla="*/ 15 h 27"/>
                  <a:gd name="T6" fmla="*/ 36 w 39"/>
                  <a:gd name="T7" fmla="*/ 15 h 27"/>
                  <a:gd name="T8" fmla="*/ 28 w 39"/>
                  <a:gd name="T9" fmla="*/ 2 h 27"/>
                  <a:gd name="T10" fmla="*/ 26 w 39"/>
                  <a:gd name="T11" fmla="*/ 0 h 27"/>
                  <a:gd name="T12" fmla="*/ 26 w 39"/>
                  <a:gd name="T13" fmla="*/ 0 h 27"/>
                  <a:gd name="T14" fmla="*/ 18 w 39"/>
                  <a:gd name="T15" fmla="*/ 4 h 27"/>
                  <a:gd name="T16" fmla="*/ 11 w 39"/>
                  <a:gd name="T17" fmla="*/ 8 h 27"/>
                  <a:gd name="T18" fmla="*/ 11 w 39"/>
                  <a:gd name="T19" fmla="*/ 8 h 27"/>
                  <a:gd name="T20" fmla="*/ 5 w 39"/>
                  <a:gd name="T21" fmla="*/ 15 h 27"/>
                  <a:gd name="T22" fmla="*/ 7 w 39"/>
                  <a:gd name="T23" fmla="*/ 17 h 27"/>
                  <a:gd name="T24" fmla="*/ 0 w 39"/>
                  <a:gd name="T25" fmla="*/ 21 h 27"/>
                  <a:gd name="T26" fmla="*/ 1 w 39"/>
                  <a:gd name="T27" fmla="*/ 24 h 27"/>
                  <a:gd name="T28" fmla="*/ 9 w 39"/>
                  <a:gd name="T29" fmla="*/ 23 h 27"/>
                  <a:gd name="T30" fmla="*/ 12 w 39"/>
                  <a:gd name="T31" fmla="*/ 26 h 27"/>
                  <a:gd name="T32" fmla="*/ 21 w 39"/>
                  <a:gd name="T33" fmla="*/ 24 h 27"/>
                  <a:gd name="T34" fmla="*/ 21 w 39"/>
                  <a:gd name="T35" fmla="*/ 24 h 27"/>
                  <a:gd name="T36" fmla="*/ 30 w 39"/>
                  <a:gd name="T37" fmla="*/ 23 h 27"/>
                  <a:gd name="T38" fmla="*/ 30 w 39"/>
                  <a:gd name="T39" fmla="*/ 23 h 2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9"/>
                  <a:gd name="T61" fmla="*/ 0 h 27"/>
                  <a:gd name="T62" fmla="*/ 39 w 39"/>
                  <a:gd name="T63" fmla="*/ 27 h 2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9" h="27">
                    <a:moveTo>
                      <a:pt x="30" y="23"/>
                    </a:moveTo>
                    <a:lnTo>
                      <a:pt x="38" y="17"/>
                    </a:lnTo>
                    <a:lnTo>
                      <a:pt x="36" y="15"/>
                    </a:lnTo>
                    <a:lnTo>
                      <a:pt x="28" y="2"/>
                    </a:lnTo>
                    <a:lnTo>
                      <a:pt x="26" y="0"/>
                    </a:lnTo>
                    <a:lnTo>
                      <a:pt x="18" y="4"/>
                    </a:lnTo>
                    <a:lnTo>
                      <a:pt x="11" y="8"/>
                    </a:lnTo>
                    <a:lnTo>
                      <a:pt x="5" y="15"/>
                    </a:lnTo>
                    <a:lnTo>
                      <a:pt x="7" y="17"/>
                    </a:lnTo>
                    <a:lnTo>
                      <a:pt x="0" y="21"/>
                    </a:lnTo>
                    <a:lnTo>
                      <a:pt x="1" y="24"/>
                    </a:lnTo>
                    <a:lnTo>
                      <a:pt x="9" y="23"/>
                    </a:lnTo>
                    <a:lnTo>
                      <a:pt x="12" y="26"/>
                    </a:lnTo>
                    <a:lnTo>
                      <a:pt x="21" y="24"/>
                    </a:lnTo>
                    <a:lnTo>
                      <a:pt x="30" y="23"/>
                    </a:lnTo>
                  </a:path>
                </a:pathLst>
              </a:custGeom>
              <a:solidFill>
                <a:srgbClr val="000000"/>
              </a:solidFill>
              <a:ln w="12700" cap="rnd" cmpd="sng">
                <a:solidFill>
                  <a:schemeClr val="tx1"/>
                </a:solidFill>
                <a:prstDash val="solid"/>
                <a:round/>
                <a:headEnd/>
                <a:tailEnd/>
              </a:ln>
            </p:spPr>
            <p:txBody>
              <a:bodyPr/>
              <a:lstStyle/>
              <a:p>
                <a:endParaRPr lang="en-AU"/>
              </a:p>
            </p:txBody>
          </p:sp>
          <p:sp>
            <p:nvSpPr>
              <p:cNvPr id="47" name="Freeform 266">
                <a:extLst>
                  <a:ext uri="{FF2B5EF4-FFF2-40B4-BE49-F238E27FC236}">
                    <a16:creationId xmlns:a16="http://schemas.microsoft.com/office/drawing/2014/main" id="{BB370C7C-BFC8-4055-9AFA-A056BD00C926}"/>
                  </a:ext>
                </a:extLst>
              </p:cNvPr>
              <p:cNvSpPr>
                <a:spLocks/>
              </p:cNvSpPr>
              <p:nvPr/>
            </p:nvSpPr>
            <p:spPr bwMode="auto">
              <a:xfrm>
                <a:off x="2290" y="1209"/>
                <a:ext cx="37" cy="24"/>
              </a:xfrm>
              <a:custGeom>
                <a:avLst/>
                <a:gdLst>
                  <a:gd name="T0" fmla="*/ 0 w 37"/>
                  <a:gd name="T1" fmla="*/ 7 h 24"/>
                  <a:gd name="T2" fmla="*/ 31 w 37"/>
                  <a:gd name="T3" fmla="*/ 0 h 24"/>
                  <a:gd name="T4" fmla="*/ 36 w 37"/>
                  <a:gd name="T5" fmla="*/ 13 h 24"/>
                  <a:gd name="T6" fmla="*/ 2 w 37"/>
                  <a:gd name="T7" fmla="*/ 23 h 24"/>
                  <a:gd name="T8" fmla="*/ 0 w 37"/>
                  <a:gd name="T9" fmla="*/ 7 h 24"/>
                  <a:gd name="T10" fmla="*/ 0 60000 65536"/>
                  <a:gd name="T11" fmla="*/ 0 60000 65536"/>
                  <a:gd name="T12" fmla="*/ 0 60000 65536"/>
                  <a:gd name="T13" fmla="*/ 0 60000 65536"/>
                  <a:gd name="T14" fmla="*/ 0 60000 65536"/>
                  <a:gd name="T15" fmla="*/ 0 w 37"/>
                  <a:gd name="T16" fmla="*/ 0 h 24"/>
                  <a:gd name="T17" fmla="*/ 37 w 37"/>
                  <a:gd name="T18" fmla="*/ 24 h 24"/>
                </a:gdLst>
                <a:ahLst/>
                <a:cxnLst>
                  <a:cxn ang="T10">
                    <a:pos x="T0" y="T1"/>
                  </a:cxn>
                  <a:cxn ang="T11">
                    <a:pos x="T2" y="T3"/>
                  </a:cxn>
                  <a:cxn ang="T12">
                    <a:pos x="T4" y="T5"/>
                  </a:cxn>
                  <a:cxn ang="T13">
                    <a:pos x="T6" y="T7"/>
                  </a:cxn>
                  <a:cxn ang="T14">
                    <a:pos x="T8" y="T9"/>
                  </a:cxn>
                </a:cxnLst>
                <a:rect l="T15" t="T16" r="T17" b="T18"/>
                <a:pathLst>
                  <a:path w="37" h="24">
                    <a:moveTo>
                      <a:pt x="0" y="7"/>
                    </a:moveTo>
                    <a:lnTo>
                      <a:pt x="31" y="0"/>
                    </a:lnTo>
                    <a:lnTo>
                      <a:pt x="36" y="13"/>
                    </a:lnTo>
                    <a:lnTo>
                      <a:pt x="2" y="23"/>
                    </a:lnTo>
                    <a:lnTo>
                      <a:pt x="0" y="7"/>
                    </a:lnTo>
                  </a:path>
                </a:pathLst>
              </a:custGeom>
              <a:solidFill>
                <a:srgbClr val="000000"/>
              </a:solidFill>
              <a:ln w="12700" cap="rnd" cmpd="sng">
                <a:solidFill>
                  <a:schemeClr val="tx1"/>
                </a:solidFill>
                <a:prstDash val="solid"/>
                <a:round/>
                <a:headEnd/>
                <a:tailEnd/>
              </a:ln>
            </p:spPr>
            <p:txBody>
              <a:bodyPr/>
              <a:lstStyle/>
              <a:p>
                <a:endParaRPr lang="en-AU"/>
              </a:p>
            </p:txBody>
          </p:sp>
          <p:sp>
            <p:nvSpPr>
              <p:cNvPr id="48" name="Freeform 267">
                <a:extLst>
                  <a:ext uri="{FF2B5EF4-FFF2-40B4-BE49-F238E27FC236}">
                    <a16:creationId xmlns:a16="http://schemas.microsoft.com/office/drawing/2014/main" id="{248AAC95-E8B9-4B17-A7C7-84B37D47AE11}"/>
                  </a:ext>
                </a:extLst>
              </p:cNvPr>
              <p:cNvSpPr>
                <a:spLocks/>
              </p:cNvSpPr>
              <p:nvPr/>
            </p:nvSpPr>
            <p:spPr bwMode="auto">
              <a:xfrm>
                <a:off x="2306" y="1197"/>
                <a:ext cx="33" cy="31"/>
              </a:xfrm>
              <a:custGeom>
                <a:avLst/>
                <a:gdLst>
                  <a:gd name="T0" fmla="*/ 0 w 33"/>
                  <a:gd name="T1" fmla="*/ 21 h 31"/>
                  <a:gd name="T2" fmla="*/ 2 w 33"/>
                  <a:gd name="T3" fmla="*/ 25 h 31"/>
                  <a:gd name="T4" fmla="*/ 7 w 33"/>
                  <a:gd name="T5" fmla="*/ 22 h 31"/>
                  <a:gd name="T6" fmla="*/ 10 w 33"/>
                  <a:gd name="T7" fmla="*/ 30 h 31"/>
                  <a:gd name="T8" fmla="*/ 17 w 33"/>
                  <a:gd name="T9" fmla="*/ 30 h 31"/>
                  <a:gd name="T10" fmla="*/ 17 w 33"/>
                  <a:gd name="T11" fmla="*/ 30 h 31"/>
                  <a:gd name="T12" fmla="*/ 21 w 33"/>
                  <a:gd name="T13" fmla="*/ 27 h 31"/>
                  <a:gd name="T14" fmla="*/ 26 w 33"/>
                  <a:gd name="T15" fmla="*/ 25 h 31"/>
                  <a:gd name="T16" fmla="*/ 26 w 33"/>
                  <a:gd name="T17" fmla="*/ 25 h 31"/>
                  <a:gd name="T18" fmla="*/ 30 w 33"/>
                  <a:gd name="T19" fmla="*/ 22 h 31"/>
                  <a:gd name="T20" fmla="*/ 32 w 33"/>
                  <a:gd name="T21" fmla="*/ 17 h 31"/>
                  <a:gd name="T22" fmla="*/ 27 w 33"/>
                  <a:gd name="T23" fmla="*/ 10 h 31"/>
                  <a:gd name="T24" fmla="*/ 32 w 33"/>
                  <a:gd name="T25" fmla="*/ 7 h 31"/>
                  <a:gd name="T26" fmla="*/ 30 w 33"/>
                  <a:gd name="T27" fmla="*/ 4 h 31"/>
                  <a:gd name="T28" fmla="*/ 24 w 33"/>
                  <a:gd name="T29" fmla="*/ 4 h 31"/>
                  <a:gd name="T30" fmla="*/ 24 w 33"/>
                  <a:gd name="T31" fmla="*/ 4 h 31"/>
                  <a:gd name="T32" fmla="*/ 21 w 33"/>
                  <a:gd name="T33" fmla="*/ 0 h 31"/>
                  <a:gd name="T34" fmla="*/ 17 w 33"/>
                  <a:gd name="T35" fmla="*/ 2 h 31"/>
                  <a:gd name="T36" fmla="*/ 13 w 33"/>
                  <a:gd name="T37" fmla="*/ 5 h 31"/>
                  <a:gd name="T38" fmla="*/ 5 w 33"/>
                  <a:gd name="T39" fmla="*/ 10 h 31"/>
                  <a:gd name="T40" fmla="*/ 5 w 33"/>
                  <a:gd name="T41" fmla="*/ 10 h 31"/>
                  <a:gd name="T42" fmla="*/ 1 w 33"/>
                  <a:gd name="T43" fmla="*/ 12 h 31"/>
                  <a:gd name="T44" fmla="*/ 2 w 33"/>
                  <a:gd name="T45" fmla="*/ 15 h 31"/>
                  <a:gd name="T46" fmla="*/ 2 w 33"/>
                  <a:gd name="T47" fmla="*/ 15 h 31"/>
                  <a:gd name="T48" fmla="*/ 0 w 33"/>
                  <a:gd name="T49" fmla="*/ 21 h 31"/>
                  <a:gd name="T50" fmla="*/ 0 w 33"/>
                  <a:gd name="T51" fmla="*/ 21 h 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1"/>
                  <a:gd name="T80" fmla="*/ 33 w 33"/>
                  <a:gd name="T81" fmla="*/ 31 h 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1">
                    <a:moveTo>
                      <a:pt x="0" y="21"/>
                    </a:moveTo>
                    <a:lnTo>
                      <a:pt x="2" y="25"/>
                    </a:lnTo>
                    <a:lnTo>
                      <a:pt x="7" y="22"/>
                    </a:lnTo>
                    <a:lnTo>
                      <a:pt x="10" y="30"/>
                    </a:lnTo>
                    <a:lnTo>
                      <a:pt x="17" y="30"/>
                    </a:lnTo>
                    <a:lnTo>
                      <a:pt x="21" y="27"/>
                    </a:lnTo>
                    <a:lnTo>
                      <a:pt x="26" y="25"/>
                    </a:lnTo>
                    <a:lnTo>
                      <a:pt x="30" y="22"/>
                    </a:lnTo>
                    <a:lnTo>
                      <a:pt x="32" y="17"/>
                    </a:lnTo>
                    <a:lnTo>
                      <a:pt x="27" y="10"/>
                    </a:lnTo>
                    <a:lnTo>
                      <a:pt x="32" y="7"/>
                    </a:lnTo>
                    <a:lnTo>
                      <a:pt x="30" y="4"/>
                    </a:lnTo>
                    <a:lnTo>
                      <a:pt x="24" y="4"/>
                    </a:lnTo>
                    <a:lnTo>
                      <a:pt x="21" y="0"/>
                    </a:lnTo>
                    <a:lnTo>
                      <a:pt x="17" y="2"/>
                    </a:lnTo>
                    <a:lnTo>
                      <a:pt x="13" y="5"/>
                    </a:lnTo>
                    <a:lnTo>
                      <a:pt x="5" y="10"/>
                    </a:lnTo>
                    <a:lnTo>
                      <a:pt x="1" y="12"/>
                    </a:lnTo>
                    <a:lnTo>
                      <a:pt x="2" y="15"/>
                    </a:lnTo>
                    <a:lnTo>
                      <a:pt x="0" y="21"/>
                    </a:lnTo>
                  </a:path>
                </a:pathLst>
              </a:custGeom>
              <a:solidFill>
                <a:srgbClr val="E6E6E6"/>
              </a:solidFill>
              <a:ln w="12700" cap="rnd" cmpd="sng">
                <a:solidFill>
                  <a:schemeClr val="tx1"/>
                </a:solidFill>
                <a:prstDash val="solid"/>
                <a:round/>
                <a:headEnd/>
                <a:tailEnd/>
              </a:ln>
            </p:spPr>
            <p:txBody>
              <a:bodyPr/>
              <a:lstStyle/>
              <a:p>
                <a:endParaRPr lang="en-AU"/>
              </a:p>
            </p:txBody>
          </p:sp>
          <p:sp>
            <p:nvSpPr>
              <p:cNvPr id="49" name="Line 268">
                <a:extLst>
                  <a:ext uri="{FF2B5EF4-FFF2-40B4-BE49-F238E27FC236}">
                    <a16:creationId xmlns:a16="http://schemas.microsoft.com/office/drawing/2014/main" id="{83A77967-6B77-475B-9912-73C894B89516}"/>
                  </a:ext>
                </a:extLst>
              </p:cNvPr>
              <p:cNvSpPr>
                <a:spLocks noChangeShapeType="1"/>
              </p:cNvSpPr>
              <p:nvPr/>
            </p:nvSpPr>
            <p:spPr bwMode="auto">
              <a:xfrm flipV="1">
                <a:off x="2286" y="1194"/>
                <a:ext cx="17" cy="1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50" name="Line 269">
                <a:extLst>
                  <a:ext uri="{FF2B5EF4-FFF2-40B4-BE49-F238E27FC236}">
                    <a16:creationId xmlns:a16="http://schemas.microsoft.com/office/drawing/2014/main" id="{A187F270-C278-42D7-974C-C1BA2A9EB028}"/>
                  </a:ext>
                </a:extLst>
              </p:cNvPr>
              <p:cNvSpPr>
                <a:spLocks noChangeShapeType="1"/>
              </p:cNvSpPr>
              <p:nvPr/>
            </p:nvSpPr>
            <p:spPr bwMode="auto">
              <a:xfrm flipV="1">
                <a:off x="2290" y="1190"/>
                <a:ext cx="17" cy="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51" name="Freeform 270">
                <a:extLst>
                  <a:ext uri="{FF2B5EF4-FFF2-40B4-BE49-F238E27FC236}">
                    <a16:creationId xmlns:a16="http://schemas.microsoft.com/office/drawing/2014/main" id="{00B3C609-AB4B-4755-B7F9-027CC41DB371}"/>
                  </a:ext>
                </a:extLst>
              </p:cNvPr>
              <p:cNvSpPr>
                <a:spLocks/>
              </p:cNvSpPr>
              <p:nvPr/>
            </p:nvSpPr>
            <p:spPr bwMode="auto">
              <a:xfrm>
                <a:off x="2288" y="1184"/>
                <a:ext cx="38" cy="30"/>
              </a:xfrm>
              <a:custGeom>
                <a:avLst/>
                <a:gdLst>
                  <a:gd name="T0" fmla="*/ 31 w 38"/>
                  <a:gd name="T1" fmla="*/ 21 h 30"/>
                  <a:gd name="T2" fmla="*/ 31 w 38"/>
                  <a:gd name="T3" fmla="*/ 21 h 30"/>
                  <a:gd name="T4" fmla="*/ 29 w 38"/>
                  <a:gd name="T5" fmla="*/ 18 h 30"/>
                  <a:gd name="T6" fmla="*/ 37 w 38"/>
                  <a:gd name="T7" fmla="*/ 13 h 30"/>
                  <a:gd name="T8" fmla="*/ 28 w 38"/>
                  <a:gd name="T9" fmla="*/ 0 h 30"/>
                  <a:gd name="T10" fmla="*/ 21 w 38"/>
                  <a:gd name="T11" fmla="*/ 4 h 30"/>
                  <a:gd name="T12" fmla="*/ 19 w 38"/>
                  <a:gd name="T13" fmla="*/ 1 h 30"/>
                  <a:gd name="T14" fmla="*/ 12 w 38"/>
                  <a:gd name="T15" fmla="*/ 5 h 30"/>
                  <a:gd name="T16" fmla="*/ 14 w 38"/>
                  <a:gd name="T17" fmla="*/ 8 h 30"/>
                  <a:gd name="T18" fmla="*/ 5 w 38"/>
                  <a:gd name="T19" fmla="*/ 13 h 30"/>
                  <a:gd name="T20" fmla="*/ 0 w 38"/>
                  <a:gd name="T21" fmla="*/ 21 h 30"/>
                  <a:gd name="T22" fmla="*/ 1 w 38"/>
                  <a:gd name="T23" fmla="*/ 23 h 30"/>
                  <a:gd name="T24" fmla="*/ 1 w 38"/>
                  <a:gd name="T25" fmla="*/ 23 h 30"/>
                  <a:gd name="T26" fmla="*/ 4 w 38"/>
                  <a:gd name="T27" fmla="*/ 26 h 30"/>
                  <a:gd name="T28" fmla="*/ 5 w 38"/>
                  <a:gd name="T29" fmla="*/ 29 h 30"/>
                  <a:gd name="T30" fmla="*/ 5 w 38"/>
                  <a:gd name="T31" fmla="*/ 29 h 30"/>
                  <a:gd name="T32" fmla="*/ 14 w 38"/>
                  <a:gd name="T33" fmla="*/ 27 h 30"/>
                  <a:gd name="T34" fmla="*/ 22 w 38"/>
                  <a:gd name="T35" fmla="*/ 23 h 30"/>
                  <a:gd name="T36" fmla="*/ 24 w 38"/>
                  <a:gd name="T37" fmla="*/ 26 h 30"/>
                  <a:gd name="T38" fmla="*/ 31 w 38"/>
                  <a:gd name="T39" fmla="*/ 21 h 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8"/>
                  <a:gd name="T61" fmla="*/ 0 h 30"/>
                  <a:gd name="T62" fmla="*/ 38 w 38"/>
                  <a:gd name="T63" fmla="*/ 30 h 3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8" h="30">
                    <a:moveTo>
                      <a:pt x="31" y="21"/>
                    </a:moveTo>
                    <a:lnTo>
                      <a:pt x="31" y="21"/>
                    </a:lnTo>
                    <a:lnTo>
                      <a:pt x="29" y="18"/>
                    </a:lnTo>
                    <a:lnTo>
                      <a:pt x="37" y="13"/>
                    </a:lnTo>
                    <a:lnTo>
                      <a:pt x="28" y="0"/>
                    </a:lnTo>
                    <a:lnTo>
                      <a:pt x="21" y="4"/>
                    </a:lnTo>
                    <a:lnTo>
                      <a:pt x="19" y="1"/>
                    </a:lnTo>
                    <a:lnTo>
                      <a:pt x="12" y="5"/>
                    </a:lnTo>
                    <a:lnTo>
                      <a:pt x="14" y="8"/>
                    </a:lnTo>
                    <a:lnTo>
                      <a:pt x="5" y="13"/>
                    </a:lnTo>
                    <a:lnTo>
                      <a:pt x="0" y="21"/>
                    </a:lnTo>
                    <a:lnTo>
                      <a:pt x="1" y="23"/>
                    </a:lnTo>
                    <a:lnTo>
                      <a:pt x="4" y="26"/>
                    </a:lnTo>
                    <a:lnTo>
                      <a:pt x="5" y="29"/>
                    </a:lnTo>
                    <a:lnTo>
                      <a:pt x="14" y="27"/>
                    </a:lnTo>
                    <a:lnTo>
                      <a:pt x="22" y="23"/>
                    </a:lnTo>
                    <a:lnTo>
                      <a:pt x="24" y="26"/>
                    </a:lnTo>
                    <a:lnTo>
                      <a:pt x="31" y="21"/>
                    </a:lnTo>
                  </a:path>
                </a:pathLst>
              </a:custGeom>
              <a:solidFill>
                <a:srgbClr val="000000"/>
              </a:solidFill>
              <a:ln w="12700" cap="rnd" cmpd="sng">
                <a:solidFill>
                  <a:schemeClr val="tx1"/>
                </a:solidFill>
                <a:prstDash val="solid"/>
                <a:round/>
                <a:headEnd/>
                <a:tailEnd/>
              </a:ln>
            </p:spPr>
            <p:txBody>
              <a:bodyPr/>
              <a:lstStyle/>
              <a:p>
                <a:endParaRPr lang="en-AU"/>
              </a:p>
            </p:txBody>
          </p:sp>
          <p:sp>
            <p:nvSpPr>
              <p:cNvPr id="52" name="Freeform 271">
                <a:extLst>
                  <a:ext uri="{FF2B5EF4-FFF2-40B4-BE49-F238E27FC236}">
                    <a16:creationId xmlns:a16="http://schemas.microsoft.com/office/drawing/2014/main" id="{9711C910-6C30-4F17-BFC8-5ECE737F77AC}"/>
                  </a:ext>
                </a:extLst>
              </p:cNvPr>
              <p:cNvSpPr>
                <a:spLocks/>
              </p:cNvSpPr>
              <p:nvPr/>
            </p:nvSpPr>
            <p:spPr bwMode="auto">
              <a:xfrm>
                <a:off x="2288" y="1192"/>
                <a:ext cx="39" cy="23"/>
              </a:xfrm>
              <a:custGeom>
                <a:avLst/>
                <a:gdLst>
                  <a:gd name="T0" fmla="*/ 0 w 39"/>
                  <a:gd name="T1" fmla="*/ 9 h 23"/>
                  <a:gd name="T2" fmla="*/ 33 w 39"/>
                  <a:gd name="T3" fmla="*/ 0 h 23"/>
                  <a:gd name="T4" fmla="*/ 38 w 39"/>
                  <a:gd name="T5" fmla="*/ 12 h 23"/>
                  <a:gd name="T6" fmla="*/ 2 w 39"/>
                  <a:gd name="T7" fmla="*/ 22 h 23"/>
                  <a:gd name="T8" fmla="*/ 0 w 39"/>
                  <a:gd name="T9" fmla="*/ 9 h 23"/>
                  <a:gd name="T10" fmla="*/ 0 w 39"/>
                  <a:gd name="T11" fmla="*/ 9 h 23"/>
                  <a:gd name="T12" fmla="*/ 0 60000 65536"/>
                  <a:gd name="T13" fmla="*/ 0 60000 65536"/>
                  <a:gd name="T14" fmla="*/ 0 60000 65536"/>
                  <a:gd name="T15" fmla="*/ 0 60000 65536"/>
                  <a:gd name="T16" fmla="*/ 0 60000 65536"/>
                  <a:gd name="T17" fmla="*/ 0 60000 65536"/>
                  <a:gd name="T18" fmla="*/ 0 w 39"/>
                  <a:gd name="T19" fmla="*/ 0 h 23"/>
                  <a:gd name="T20" fmla="*/ 39 w 39"/>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39" h="23">
                    <a:moveTo>
                      <a:pt x="0" y="9"/>
                    </a:moveTo>
                    <a:lnTo>
                      <a:pt x="33" y="0"/>
                    </a:lnTo>
                    <a:lnTo>
                      <a:pt x="38" y="12"/>
                    </a:lnTo>
                    <a:lnTo>
                      <a:pt x="2" y="22"/>
                    </a:lnTo>
                    <a:lnTo>
                      <a:pt x="0" y="9"/>
                    </a:lnTo>
                  </a:path>
                </a:pathLst>
              </a:custGeom>
              <a:solidFill>
                <a:srgbClr val="000000"/>
              </a:solidFill>
              <a:ln w="12700" cap="rnd" cmpd="sng">
                <a:solidFill>
                  <a:schemeClr val="tx1"/>
                </a:solidFill>
                <a:prstDash val="solid"/>
                <a:round/>
                <a:headEnd/>
                <a:tailEnd/>
              </a:ln>
            </p:spPr>
            <p:txBody>
              <a:bodyPr/>
              <a:lstStyle/>
              <a:p>
                <a:endParaRPr lang="en-AU"/>
              </a:p>
            </p:txBody>
          </p:sp>
          <p:sp>
            <p:nvSpPr>
              <p:cNvPr id="53" name="Freeform 272">
                <a:extLst>
                  <a:ext uri="{FF2B5EF4-FFF2-40B4-BE49-F238E27FC236}">
                    <a16:creationId xmlns:a16="http://schemas.microsoft.com/office/drawing/2014/main" id="{BE78A791-279D-43E4-9AC6-B9BE61846998}"/>
                  </a:ext>
                </a:extLst>
              </p:cNvPr>
              <p:cNvSpPr>
                <a:spLocks/>
              </p:cNvSpPr>
              <p:nvPr/>
            </p:nvSpPr>
            <p:spPr bwMode="auto">
              <a:xfrm>
                <a:off x="2306" y="1182"/>
                <a:ext cx="35" cy="27"/>
              </a:xfrm>
              <a:custGeom>
                <a:avLst/>
                <a:gdLst>
                  <a:gd name="T0" fmla="*/ 1 w 35"/>
                  <a:gd name="T1" fmla="*/ 20 h 27"/>
                  <a:gd name="T2" fmla="*/ 4 w 35"/>
                  <a:gd name="T3" fmla="*/ 23 h 27"/>
                  <a:gd name="T4" fmla="*/ 5 w 35"/>
                  <a:gd name="T5" fmla="*/ 26 h 27"/>
                  <a:gd name="T6" fmla="*/ 18 w 35"/>
                  <a:gd name="T7" fmla="*/ 26 h 27"/>
                  <a:gd name="T8" fmla="*/ 24 w 35"/>
                  <a:gd name="T9" fmla="*/ 21 h 27"/>
                  <a:gd name="T10" fmla="*/ 22 w 35"/>
                  <a:gd name="T11" fmla="*/ 19 h 27"/>
                  <a:gd name="T12" fmla="*/ 26 w 35"/>
                  <a:gd name="T13" fmla="*/ 16 h 27"/>
                  <a:gd name="T14" fmla="*/ 31 w 35"/>
                  <a:gd name="T15" fmla="*/ 10 h 27"/>
                  <a:gd name="T16" fmla="*/ 28 w 35"/>
                  <a:gd name="T17" fmla="*/ 8 h 27"/>
                  <a:gd name="T18" fmla="*/ 34 w 35"/>
                  <a:gd name="T19" fmla="*/ 5 h 27"/>
                  <a:gd name="T20" fmla="*/ 31 w 35"/>
                  <a:gd name="T21" fmla="*/ 0 h 27"/>
                  <a:gd name="T22" fmla="*/ 25 w 35"/>
                  <a:gd name="T23" fmla="*/ 2 h 27"/>
                  <a:gd name="T24" fmla="*/ 24 w 35"/>
                  <a:gd name="T25" fmla="*/ 0 h 27"/>
                  <a:gd name="T26" fmla="*/ 17 w 35"/>
                  <a:gd name="T27" fmla="*/ 1 h 27"/>
                  <a:gd name="T28" fmla="*/ 12 w 35"/>
                  <a:gd name="T29" fmla="*/ 4 h 27"/>
                  <a:gd name="T30" fmla="*/ 12 w 35"/>
                  <a:gd name="T31" fmla="*/ 4 h 27"/>
                  <a:gd name="T32" fmla="*/ 7 w 35"/>
                  <a:gd name="T33" fmla="*/ 6 h 27"/>
                  <a:gd name="T34" fmla="*/ 0 w 35"/>
                  <a:gd name="T35" fmla="*/ 17 h 27"/>
                  <a:gd name="T36" fmla="*/ 1 w 35"/>
                  <a:gd name="T37" fmla="*/ 20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
                  <a:gd name="T58" fmla="*/ 0 h 27"/>
                  <a:gd name="T59" fmla="*/ 35 w 35"/>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 h="27">
                    <a:moveTo>
                      <a:pt x="1" y="20"/>
                    </a:moveTo>
                    <a:lnTo>
                      <a:pt x="4" y="23"/>
                    </a:lnTo>
                    <a:lnTo>
                      <a:pt x="5" y="26"/>
                    </a:lnTo>
                    <a:lnTo>
                      <a:pt x="18" y="26"/>
                    </a:lnTo>
                    <a:lnTo>
                      <a:pt x="24" y="21"/>
                    </a:lnTo>
                    <a:lnTo>
                      <a:pt x="22" y="19"/>
                    </a:lnTo>
                    <a:lnTo>
                      <a:pt x="26" y="16"/>
                    </a:lnTo>
                    <a:lnTo>
                      <a:pt x="31" y="10"/>
                    </a:lnTo>
                    <a:lnTo>
                      <a:pt x="28" y="8"/>
                    </a:lnTo>
                    <a:lnTo>
                      <a:pt x="34" y="5"/>
                    </a:lnTo>
                    <a:lnTo>
                      <a:pt x="31" y="0"/>
                    </a:lnTo>
                    <a:lnTo>
                      <a:pt x="25" y="2"/>
                    </a:lnTo>
                    <a:lnTo>
                      <a:pt x="24" y="0"/>
                    </a:lnTo>
                    <a:lnTo>
                      <a:pt x="17" y="1"/>
                    </a:lnTo>
                    <a:lnTo>
                      <a:pt x="12" y="4"/>
                    </a:lnTo>
                    <a:lnTo>
                      <a:pt x="7" y="6"/>
                    </a:lnTo>
                    <a:lnTo>
                      <a:pt x="0" y="17"/>
                    </a:lnTo>
                    <a:lnTo>
                      <a:pt x="1" y="20"/>
                    </a:lnTo>
                  </a:path>
                </a:pathLst>
              </a:custGeom>
              <a:solidFill>
                <a:srgbClr val="E6E6E6"/>
              </a:solidFill>
              <a:ln w="12700" cap="rnd" cmpd="sng">
                <a:solidFill>
                  <a:schemeClr val="tx1"/>
                </a:solidFill>
                <a:prstDash val="solid"/>
                <a:round/>
                <a:headEnd/>
                <a:tailEnd/>
              </a:ln>
            </p:spPr>
            <p:txBody>
              <a:bodyPr/>
              <a:lstStyle/>
              <a:p>
                <a:endParaRPr lang="en-AU"/>
              </a:p>
            </p:txBody>
          </p:sp>
          <p:sp>
            <p:nvSpPr>
              <p:cNvPr id="54" name="Line 273">
                <a:extLst>
                  <a:ext uri="{FF2B5EF4-FFF2-40B4-BE49-F238E27FC236}">
                    <a16:creationId xmlns:a16="http://schemas.microsoft.com/office/drawing/2014/main" id="{10215E48-BA28-43AD-AF02-33F053C407F0}"/>
                  </a:ext>
                </a:extLst>
              </p:cNvPr>
              <p:cNvSpPr>
                <a:spLocks noChangeShapeType="1"/>
              </p:cNvSpPr>
              <p:nvPr/>
            </p:nvSpPr>
            <p:spPr bwMode="auto">
              <a:xfrm flipV="1">
                <a:off x="2314" y="1168"/>
                <a:ext cx="19" cy="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55" name="Line 274">
                <a:extLst>
                  <a:ext uri="{FF2B5EF4-FFF2-40B4-BE49-F238E27FC236}">
                    <a16:creationId xmlns:a16="http://schemas.microsoft.com/office/drawing/2014/main" id="{2B0C8B07-CC9B-4925-A034-50CB8E7287EF}"/>
                  </a:ext>
                </a:extLst>
              </p:cNvPr>
              <p:cNvSpPr>
                <a:spLocks noChangeShapeType="1"/>
              </p:cNvSpPr>
              <p:nvPr/>
            </p:nvSpPr>
            <p:spPr bwMode="auto">
              <a:xfrm flipV="1">
                <a:off x="2315" y="1168"/>
                <a:ext cx="17" cy="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56" name="Freeform 275">
                <a:extLst>
                  <a:ext uri="{FF2B5EF4-FFF2-40B4-BE49-F238E27FC236}">
                    <a16:creationId xmlns:a16="http://schemas.microsoft.com/office/drawing/2014/main" id="{56E71AE0-4884-4343-A23F-EAB4ECC02E6B}"/>
                  </a:ext>
                </a:extLst>
              </p:cNvPr>
              <p:cNvSpPr>
                <a:spLocks/>
              </p:cNvSpPr>
              <p:nvPr/>
            </p:nvSpPr>
            <p:spPr bwMode="auto">
              <a:xfrm>
                <a:off x="2318" y="1160"/>
                <a:ext cx="38" cy="31"/>
              </a:xfrm>
              <a:custGeom>
                <a:avLst/>
                <a:gdLst>
                  <a:gd name="T0" fmla="*/ 28 w 38"/>
                  <a:gd name="T1" fmla="*/ 24 h 31"/>
                  <a:gd name="T2" fmla="*/ 37 w 38"/>
                  <a:gd name="T3" fmla="*/ 20 h 31"/>
                  <a:gd name="T4" fmla="*/ 35 w 38"/>
                  <a:gd name="T5" fmla="*/ 17 h 31"/>
                  <a:gd name="T6" fmla="*/ 35 w 38"/>
                  <a:gd name="T7" fmla="*/ 17 h 31"/>
                  <a:gd name="T8" fmla="*/ 27 w 38"/>
                  <a:gd name="T9" fmla="*/ 2 h 31"/>
                  <a:gd name="T10" fmla="*/ 27 w 38"/>
                  <a:gd name="T11" fmla="*/ 2 h 31"/>
                  <a:gd name="T12" fmla="*/ 25 w 38"/>
                  <a:gd name="T13" fmla="*/ 0 h 31"/>
                  <a:gd name="T14" fmla="*/ 17 w 38"/>
                  <a:gd name="T15" fmla="*/ 4 h 31"/>
                  <a:gd name="T16" fmla="*/ 11 w 38"/>
                  <a:gd name="T17" fmla="*/ 11 h 31"/>
                  <a:gd name="T18" fmla="*/ 11 w 38"/>
                  <a:gd name="T19" fmla="*/ 11 h 31"/>
                  <a:gd name="T20" fmla="*/ 5 w 38"/>
                  <a:gd name="T21" fmla="*/ 18 h 31"/>
                  <a:gd name="T22" fmla="*/ 5 w 38"/>
                  <a:gd name="T23" fmla="*/ 18 h 31"/>
                  <a:gd name="T24" fmla="*/ 0 w 38"/>
                  <a:gd name="T25" fmla="*/ 27 h 31"/>
                  <a:gd name="T26" fmla="*/ 1 w 38"/>
                  <a:gd name="T27" fmla="*/ 30 h 31"/>
                  <a:gd name="T28" fmla="*/ 9 w 38"/>
                  <a:gd name="T29" fmla="*/ 27 h 31"/>
                  <a:gd name="T30" fmla="*/ 9 w 38"/>
                  <a:gd name="T31" fmla="*/ 27 h 31"/>
                  <a:gd name="T32" fmla="*/ 19 w 38"/>
                  <a:gd name="T33" fmla="*/ 25 h 31"/>
                  <a:gd name="T34" fmla="*/ 19 w 38"/>
                  <a:gd name="T35" fmla="*/ 25 h 31"/>
                  <a:gd name="T36" fmla="*/ 28 w 38"/>
                  <a:gd name="T37" fmla="*/ 24 h 31"/>
                  <a:gd name="T38" fmla="*/ 28 w 38"/>
                  <a:gd name="T39" fmla="*/ 24 h 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8"/>
                  <a:gd name="T61" fmla="*/ 0 h 31"/>
                  <a:gd name="T62" fmla="*/ 38 w 38"/>
                  <a:gd name="T63" fmla="*/ 31 h 3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8" h="31">
                    <a:moveTo>
                      <a:pt x="28" y="24"/>
                    </a:moveTo>
                    <a:lnTo>
                      <a:pt x="37" y="20"/>
                    </a:lnTo>
                    <a:lnTo>
                      <a:pt x="35" y="17"/>
                    </a:lnTo>
                    <a:lnTo>
                      <a:pt x="27" y="2"/>
                    </a:lnTo>
                    <a:lnTo>
                      <a:pt x="25" y="0"/>
                    </a:lnTo>
                    <a:lnTo>
                      <a:pt x="17" y="4"/>
                    </a:lnTo>
                    <a:lnTo>
                      <a:pt x="11" y="11"/>
                    </a:lnTo>
                    <a:lnTo>
                      <a:pt x="5" y="18"/>
                    </a:lnTo>
                    <a:lnTo>
                      <a:pt x="0" y="27"/>
                    </a:lnTo>
                    <a:lnTo>
                      <a:pt x="1" y="30"/>
                    </a:lnTo>
                    <a:lnTo>
                      <a:pt x="9" y="27"/>
                    </a:lnTo>
                    <a:lnTo>
                      <a:pt x="19" y="25"/>
                    </a:lnTo>
                    <a:lnTo>
                      <a:pt x="28" y="24"/>
                    </a:lnTo>
                  </a:path>
                </a:pathLst>
              </a:custGeom>
              <a:solidFill>
                <a:srgbClr val="000000"/>
              </a:solidFill>
              <a:ln w="12700" cap="rnd" cmpd="sng">
                <a:solidFill>
                  <a:schemeClr val="tx1"/>
                </a:solidFill>
                <a:prstDash val="solid"/>
                <a:round/>
                <a:headEnd/>
                <a:tailEnd/>
              </a:ln>
            </p:spPr>
            <p:txBody>
              <a:bodyPr/>
              <a:lstStyle/>
              <a:p>
                <a:endParaRPr lang="en-AU"/>
              </a:p>
            </p:txBody>
          </p:sp>
          <p:sp>
            <p:nvSpPr>
              <p:cNvPr id="57" name="Freeform 276">
                <a:extLst>
                  <a:ext uri="{FF2B5EF4-FFF2-40B4-BE49-F238E27FC236}">
                    <a16:creationId xmlns:a16="http://schemas.microsoft.com/office/drawing/2014/main" id="{6496ECBD-A7C0-4579-917F-F285B40E38AD}"/>
                  </a:ext>
                </a:extLst>
              </p:cNvPr>
              <p:cNvSpPr>
                <a:spLocks/>
              </p:cNvSpPr>
              <p:nvPr/>
            </p:nvSpPr>
            <p:spPr bwMode="auto">
              <a:xfrm>
                <a:off x="2316" y="1168"/>
                <a:ext cx="39" cy="23"/>
              </a:xfrm>
              <a:custGeom>
                <a:avLst/>
                <a:gdLst>
                  <a:gd name="T0" fmla="*/ 0 w 39"/>
                  <a:gd name="T1" fmla="*/ 8 h 23"/>
                  <a:gd name="T2" fmla="*/ 33 w 39"/>
                  <a:gd name="T3" fmla="*/ 0 h 23"/>
                  <a:gd name="T4" fmla="*/ 38 w 39"/>
                  <a:gd name="T5" fmla="*/ 11 h 23"/>
                  <a:gd name="T6" fmla="*/ 4 w 39"/>
                  <a:gd name="T7" fmla="*/ 22 h 23"/>
                  <a:gd name="T8" fmla="*/ 0 w 39"/>
                  <a:gd name="T9" fmla="*/ 8 h 23"/>
                  <a:gd name="T10" fmla="*/ 0 w 39"/>
                  <a:gd name="T11" fmla="*/ 8 h 23"/>
                  <a:gd name="T12" fmla="*/ 0 60000 65536"/>
                  <a:gd name="T13" fmla="*/ 0 60000 65536"/>
                  <a:gd name="T14" fmla="*/ 0 60000 65536"/>
                  <a:gd name="T15" fmla="*/ 0 60000 65536"/>
                  <a:gd name="T16" fmla="*/ 0 60000 65536"/>
                  <a:gd name="T17" fmla="*/ 0 60000 65536"/>
                  <a:gd name="T18" fmla="*/ 0 w 39"/>
                  <a:gd name="T19" fmla="*/ 0 h 23"/>
                  <a:gd name="T20" fmla="*/ 39 w 39"/>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39" h="23">
                    <a:moveTo>
                      <a:pt x="0" y="8"/>
                    </a:moveTo>
                    <a:lnTo>
                      <a:pt x="33" y="0"/>
                    </a:lnTo>
                    <a:lnTo>
                      <a:pt x="38" y="11"/>
                    </a:lnTo>
                    <a:lnTo>
                      <a:pt x="4" y="22"/>
                    </a:lnTo>
                    <a:lnTo>
                      <a:pt x="0" y="8"/>
                    </a:lnTo>
                  </a:path>
                </a:pathLst>
              </a:custGeom>
              <a:solidFill>
                <a:srgbClr val="000000"/>
              </a:solidFill>
              <a:ln w="12700" cap="rnd" cmpd="sng">
                <a:solidFill>
                  <a:schemeClr val="tx1"/>
                </a:solidFill>
                <a:prstDash val="solid"/>
                <a:round/>
                <a:headEnd/>
                <a:tailEnd/>
              </a:ln>
            </p:spPr>
            <p:txBody>
              <a:bodyPr/>
              <a:lstStyle/>
              <a:p>
                <a:endParaRPr lang="en-AU"/>
              </a:p>
            </p:txBody>
          </p:sp>
          <p:sp>
            <p:nvSpPr>
              <p:cNvPr id="58" name="Freeform 277">
                <a:extLst>
                  <a:ext uri="{FF2B5EF4-FFF2-40B4-BE49-F238E27FC236}">
                    <a16:creationId xmlns:a16="http://schemas.microsoft.com/office/drawing/2014/main" id="{0DC924F0-473C-49E8-A50E-21200FA3E71B}"/>
                  </a:ext>
                </a:extLst>
              </p:cNvPr>
              <p:cNvSpPr>
                <a:spLocks/>
              </p:cNvSpPr>
              <p:nvPr/>
            </p:nvSpPr>
            <p:spPr bwMode="auto">
              <a:xfrm>
                <a:off x="2333" y="1156"/>
                <a:ext cx="34" cy="25"/>
              </a:xfrm>
              <a:custGeom>
                <a:avLst/>
                <a:gdLst>
                  <a:gd name="T0" fmla="*/ 1 w 34"/>
                  <a:gd name="T1" fmla="*/ 21 h 25"/>
                  <a:gd name="T2" fmla="*/ 1 w 34"/>
                  <a:gd name="T3" fmla="*/ 21 h 25"/>
                  <a:gd name="T4" fmla="*/ 7 w 34"/>
                  <a:gd name="T5" fmla="*/ 21 h 25"/>
                  <a:gd name="T6" fmla="*/ 9 w 34"/>
                  <a:gd name="T7" fmla="*/ 24 h 25"/>
                  <a:gd name="T8" fmla="*/ 16 w 34"/>
                  <a:gd name="T9" fmla="*/ 24 h 25"/>
                  <a:gd name="T10" fmla="*/ 16 w 34"/>
                  <a:gd name="T11" fmla="*/ 24 h 25"/>
                  <a:gd name="T12" fmla="*/ 22 w 34"/>
                  <a:gd name="T13" fmla="*/ 24 h 25"/>
                  <a:gd name="T14" fmla="*/ 27 w 34"/>
                  <a:gd name="T15" fmla="*/ 21 h 25"/>
                  <a:gd name="T16" fmla="*/ 24 w 34"/>
                  <a:gd name="T17" fmla="*/ 18 h 25"/>
                  <a:gd name="T18" fmla="*/ 28 w 34"/>
                  <a:gd name="T19" fmla="*/ 16 h 25"/>
                  <a:gd name="T20" fmla="*/ 31 w 34"/>
                  <a:gd name="T21" fmla="*/ 11 h 25"/>
                  <a:gd name="T22" fmla="*/ 30 w 34"/>
                  <a:gd name="T23" fmla="*/ 8 h 25"/>
                  <a:gd name="T24" fmla="*/ 33 w 34"/>
                  <a:gd name="T25" fmla="*/ 2 h 25"/>
                  <a:gd name="T26" fmla="*/ 31 w 34"/>
                  <a:gd name="T27" fmla="*/ 0 h 25"/>
                  <a:gd name="T28" fmla="*/ 27 w 34"/>
                  <a:gd name="T29" fmla="*/ 2 h 25"/>
                  <a:gd name="T30" fmla="*/ 24 w 34"/>
                  <a:gd name="T31" fmla="*/ 0 h 25"/>
                  <a:gd name="T32" fmla="*/ 18 w 34"/>
                  <a:gd name="T33" fmla="*/ 0 h 25"/>
                  <a:gd name="T34" fmla="*/ 13 w 34"/>
                  <a:gd name="T35" fmla="*/ 2 h 25"/>
                  <a:gd name="T36" fmla="*/ 13 w 34"/>
                  <a:gd name="T37" fmla="*/ 2 h 25"/>
                  <a:gd name="T38" fmla="*/ 9 w 34"/>
                  <a:gd name="T39" fmla="*/ 5 h 25"/>
                  <a:gd name="T40" fmla="*/ 6 w 34"/>
                  <a:gd name="T41" fmla="*/ 7 h 25"/>
                  <a:gd name="T42" fmla="*/ 6 w 34"/>
                  <a:gd name="T43" fmla="*/ 7 h 25"/>
                  <a:gd name="T44" fmla="*/ 3 w 34"/>
                  <a:gd name="T45" fmla="*/ 12 h 25"/>
                  <a:gd name="T46" fmla="*/ 4 w 34"/>
                  <a:gd name="T47" fmla="*/ 15 h 25"/>
                  <a:gd name="T48" fmla="*/ 0 w 34"/>
                  <a:gd name="T49" fmla="*/ 18 h 25"/>
                  <a:gd name="T50" fmla="*/ 1 w 34"/>
                  <a:gd name="T51" fmla="*/ 21 h 2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4"/>
                  <a:gd name="T79" fmla="*/ 0 h 25"/>
                  <a:gd name="T80" fmla="*/ 34 w 34"/>
                  <a:gd name="T81" fmla="*/ 25 h 2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4" h="25">
                    <a:moveTo>
                      <a:pt x="1" y="21"/>
                    </a:moveTo>
                    <a:lnTo>
                      <a:pt x="1" y="21"/>
                    </a:lnTo>
                    <a:lnTo>
                      <a:pt x="7" y="21"/>
                    </a:lnTo>
                    <a:lnTo>
                      <a:pt x="9" y="24"/>
                    </a:lnTo>
                    <a:lnTo>
                      <a:pt x="16" y="24"/>
                    </a:lnTo>
                    <a:lnTo>
                      <a:pt x="22" y="24"/>
                    </a:lnTo>
                    <a:lnTo>
                      <a:pt x="27" y="21"/>
                    </a:lnTo>
                    <a:lnTo>
                      <a:pt x="24" y="18"/>
                    </a:lnTo>
                    <a:lnTo>
                      <a:pt x="28" y="16"/>
                    </a:lnTo>
                    <a:lnTo>
                      <a:pt x="31" y="11"/>
                    </a:lnTo>
                    <a:lnTo>
                      <a:pt x="30" y="8"/>
                    </a:lnTo>
                    <a:lnTo>
                      <a:pt x="33" y="2"/>
                    </a:lnTo>
                    <a:lnTo>
                      <a:pt x="31" y="0"/>
                    </a:lnTo>
                    <a:lnTo>
                      <a:pt x="27" y="2"/>
                    </a:lnTo>
                    <a:lnTo>
                      <a:pt x="24" y="0"/>
                    </a:lnTo>
                    <a:lnTo>
                      <a:pt x="18" y="0"/>
                    </a:lnTo>
                    <a:lnTo>
                      <a:pt x="13" y="2"/>
                    </a:lnTo>
                    <a:lnTo>
                      <a:pt x="9" y="5"/>
                    </a:lnTo>
                    <a:lnTo>
                      <a:pt x="6" y="7"/>
                    </a:lnTo>
                    <a:lnTo>
                      <a:pt x="3" y="12"/>
                    </a:lnTo>
                    <a:lnTo>
                      <a:pt x="4" y="15"/>
                    </a:lnTo>
                    <a:lnTo>
                      <a:pt x="0" y="18"/>
                    </a:lnTo>
                    <a:lnTo>
                      <a:pt x="1" y="21"/>
                    </a:lnTo>
                  </a:path>
                </a:pathLst>
              </a:custGeom>
              <a:solidFill>
                <a:srgbClr val="E6E6E6"/>
              </a:solidFill>
              <a:ln w="12700" cap="rnd" cmpd="sng">
                <a:solidFill>
                  <a:schemeClr val="tx1"/>
                </a:solidFill>
                <a:prstDash val="solid"/>
                <a:round/>
                <a:headEnd/>
                <a:tailEnd/>
              </a:ln>
            </p:spPr>
            <p:txBody>
              <a:bodyPr/>
              <a:lstStyle/>
              <a:p>
                <a:endParaRPr lang="en-AU"/>
              </a:p>
            </p:txBody>
          </p:sp>
          <p:sp>
            <p:nvSpPr>
              <p:cNvPr id="59" name="Line 278">
                <a:extLst>
                  <a:ext uri="{FF2B5EF4-FFF2-40B4-BE49-F238E27FC236}">
                    <a16:creationId xmlns:a16="http://schemas.microsoft.com/office/drawing/2014/main" id="{BF0F0C01-5C41-4A5A-862C-F23C609759F0}"/>
                  </a:ext>
                </a:extLst>
              </p:cNvPr>
              <p:cNvSpPr>
                <a:spLocks noChangeShapeType="1"/>
              </p:cNvSpPr>
              <p:nvPr/>
            </p:nvSpPr>
            <p:spPr bwMode="auto">
              <a:xfrm flipV="1">
                <a:off x="2345" y="1159"/>
                <a:ext cx="17" cy="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60" name="Line 279">
                <a:extLst>
                  <a:ext uri="{FF2B5EF4-FFF2-40B4-BE49-F238E27FC236}">
                    <a16:creationId xmlns:a16="http://schemas.microsoft.com/office/drawing/2014/main" id="{61E3CCDB-0CDA-4D7F-899A-B28169A88E0A}"/>
                  </a:ext>
                </a:extLst>
              </p:cNvPr>
              <p:cNvSpPr>
                <a:spLocks noChangeShapeType="1"/>
              </p:cNvSpPr>
              <p:nvPr/>
            </p:nvSpPr>
            <p:spPr bwMode="auto">
              <a:xfrm flipV="1">
                <a:off x="2345" y="1154"/>
                <a:ext cx="21" cy="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61" name="Freeform 280">
                <a:extLst>
                  <a:ext uri="{FF2B5EF4-FFF2-40B4-BE49-F238E27FC236}">
                    <a16:creationId xmlns:a16="http://schemas.microsoft.com/office/drawing/2014/main" id="{5E52A94B-D015-4907-A121-2F583925EE3F}"/>
                  </a:ext>
                </a:extLst>
              </p:cNvPr>
              <p:cNvSpPr>
                <a:spLocks/>
              </p:cNvSpPr>
              <p:nvPr/>
            </p:nvSpPr>
            <p:spPr bwMode="auto">
              <a:xfrm>
                <a:off x="2349" y="1146"/>
                <a:ext cx="36" cy="33"/>
              </a:xfrm>
              <a:custGeom>
                <a:avLst/>
                <a:gdLst>
                  <a:gd name="T0" fmla="*/ 28 w 36"/>
                  <a:gd name="T1" fmla="*/ 24 h 33"/>
                  <a:gd name="T2" fmla="*/ 35 w 36"/>
                  <a:gd name="T3" fmla="*/ 20 h 33"/>
                  <a:gd name="T4" fmla="*/ 35 w 36"/>
                  <a:gd name="T5" fmla="*/ 20 h 33"/>
                  <a:gd name="T6" fmla="*/ 33 w 36"/>
                  <a:gd name="T7" fmla="*/ 16 h 33"/>
                  <a:gd name="T8" fmla="*/ 25 w 36"/>
                  <a:gd name="T9" fmla="*/ 2 h 33"/>
                  <a:gd name="T10" fmla="*/ 23 w 36"/>
                  <a:gd name="T11" fmla="*/ 0 h 33"/>
                  <a:gd name="T12" fmla="*/ 23 w 36"/>
                  <a:gd name="T13" fmla="*/ 0 h 33"/>
                  <a:gd name="T14" fmla="*/ 15 w 36"/>
                  <a:gd name="T15" fmla="*/ 4 h 33"/>
                  <a:gd name="T16" fmla="*/ 8 w 36"/>
                  <a:gd name="T17" fmla="*/ 8 h 33"/>
                  <a:gd name="T18" fmla="*/ 8 w 36"/>
                  <a:gd name="T19" fmla="*/ 8 h 33"/>
                  <a:gd name="T20" fmla="*/ 5 w 36"/>
                  <a:gd name="T21" fmla="*/ 20 h 33"/>
                  <a:gd name="T22" fmla="*/ 5 w 36"/>
                  <a:gd name="T23" fmla="*/ 20 h 33"/>
                  <a:gd name="T24" fmla="*/ 0 w 36"/>
                  <a:gd name="T25" fmla="*/ 29 h 33"/>
                  <a:gd name="T26" fmla="*/ 1 w 36"/>
                  <a:gd name="T27" fmla="*/ 32 h 33"/>
                  <a:gd name="T28" fmla="*/ 8 w 36"/>
                  <a:gd name="T29" fmla="*/ 27 h 33"/>
                  <a:gd name="T30" fmla="*/ 11 w 36"/>
                  <a:gd name="T31" fmla="*/ 30 h 33"/>
                  <a:gd name="T32" fmla="*/ 19 w 36"/>
                  <a:gd name="T33" fmla="*/ 29 h 33"/>
                  <a:gd name="T34" fmla="*/ 19 w 36"/>
                  <a:gd name="T35" fmla="*/ 29 h 33"/>
                  <a:gd name="T36" fmla="*/ 28 w 36"/>
                  <a:gd name="T37" fmla="*/ 24 h 33"/>
                  <a:gd name="T38" fmla="*/ 28 w 36"/>
                  <a:gd name="T39" fmla="*/ 24 h 3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
                  <a:gd name="T61" fmla="*/ 0 h 33"/>
                  <a:gd name="T62" fmla="*/ 36 w 36"/>
                  <a:gd name="T63" fmla="*/ 33 h 3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 h="33">
                    <a:moveTo>
                      <a:pt x="28" y="24"/>
                    </a:moveTo>
                    <a:lnTo>
                      <a:pt x="35" y="20"/>
                    </a:lnTo>
                    <a:lnTo>
                      <a:pt x="33" y="16"/>
                    </a:lnTo>
                    <a:lnTo>
                      <a:pt x="25" y="2"/>
                    </a:lnTo>
                    <a:lnTo>
                      <a:pt x="23" y="0"/>
                    </a:lnTo>
                    <a:lnTo>
                      <a:pt x="15" y="4"/>
                    </a:lnTo>
                    <a:lnTo>
                      <a:pt x="8" y="8"/>
                    </a:lnTo>
                    <a:lnTo>
                      <a:pt x="5" y="20"/>
                    </a:lnTo>
                    <a:lnTo>
                      <a:pt x="0" y="29"/>
                    </a:lnTo>
                    <a:lnTo>
                      <a:pt x="1" y="32"/>
                    </a:lnTo>
                    <a:lnTo>
                      <a:pt x="8" y="27"/>
                    </a:lnTo>
                    <a:lnTo>
                      <a:pt x="11" y="30"/>
                    </a:lnTo>
                    <a:lnTo>
                      <a:pt x="19" y="29"/>
                    </a:lnTo>
                    <a:lnTo>
                      <a:pt x="28" y="24"/>
                    </a:lnTo>
                  </a:path>
                </a:pathLst>
              </a:custGeom>
              <a:solidFill>
                <a:srgbClr val="000000"/>
              </a:solidFill>
              <a:ln w="12700" cap="rnd" cmpd="sng">
                <a:solidFill>
                  <a:schemeClr val="tx1"/>
                </a:solidFill>
                <a:prstDash val="solid"/>
                <a:round/>
                <a:headEnd/>
                <a:tailEnd/>
              </a:ln>
            </p:spPr>
            <p:txBody>
              <a:bodyPr/>
              <a:lstStyle/>
              <a:p>
                <a:endParaRPr lang="en-AU"/>
              </a:p>
            </p:txBody>
          </p:sp>
          <p:sp>
            <p:nvSpPr>
              <p:cNvPr id="62" name="Freeform 281">
                <a:extLst>
                  <a:ext uri="{FF2B5EF4-FFF2-40B4-BE49-F238E27FC236}">
                    <a16:creationId xmlns:a16="http://schemas.microsoft.com/office/drawing/2014/main" id="{4B757605-4E23-4C9B-A641-97B786A64B77}"/>
                  </a:ext>
                </a:extLst>
              </p:cNvPr>
              <p:cNvSpPr>
                <a:spLocks/>
              </p:cNvSpPr>
              <p:nvPr/>
            </p:nvSpPr>
            <p:spPr bwMode="auto">
              <a:xfrm>
                <a:off x="2345" y="1154"/>
                <a:ext cx="40" cy="24"/>
              </a:xfrm>
              <a:custGeom>
                <a:avLst/>
                <a:gdLst>
                  <a:gd name="T0" fmla="*/ 1 w 40"/>
                  <a:gd name="T1" fmla="*/ 10 h 24"/>
                  <a:gd name="T2" fmla="*/ 34 w 40"/>
                  <a:gd name="T3" fmla="*/ 0 h 24"/>
                  <a:gd name="T4" fmla="*/ 39 w 40"/>
                  <a:gd name="T5" fmla="*/ 12 h 24"/>
                  <a:gd name="T6" fmla="*/ 4 w 40"/>
                  <a:gd name="T7" fmla="*/ 23 h 24"/>
                  <a:gd name="T8" fmla="*/ 0 w 40"/>
                  <a:gd name="T9" fmla="*/ 8 h 24"/>
                  <a:gd name="T10" fmla="*/ 1 w 40"/>
                  <a:gd name="T11" fmla="*/ 10 h 24"/>
                  <a:gd name="T12" fmla="*/ 0 60000 65536"/>
                  <a:gd name="T13" fmla="*/ 0 60000 65536"/>
                  <a:gd name="T14" fmla="*/ 0 60000 65536"/>
                  <a:gd name="T15" fmla="*/ 0 60000 65536"/>
                  <a:gd name="T16" fmla="*/ 0 60000 65536"/>
                  <a:gd name="T17" fmla="*/ 0 60000 65536"/>
                  <a:gd name="T18" fmla="*/ 0 w 40"/>
                  <a:gd name="T19" fmla="*/ 0 h 24"/>
                  <a:gd name="T20" fmla="*/ 40 w 40"/>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40" h="24">
                    <a:moveTo>
                      <a:pt x="1" y="10"/>
                    </a:moveTo>
                    <a:lnTo>
                      <a:pt x="34" y="0"/>
                    </a:lnTo>
                    <a:lnTo>
                      <a:pt x="39" y="12"/>
                    </a:lnTo>
                    <a:lnTo>
                      <a:pt x="4" y="23"/>
                    </a:lnTo>
                    <a:lnTo>
                      <a:pt x="0" y="8"/>
                    </a:lnTo>
                    <a:lnTo>
                      <a:pt x="1" y="10"/>
                    </a:lnTo>
                  </a:path>
                </a:pathLst>
              </a:custGeom>
              <a:solidFill>
                <a:srgbClr val="000000"/>
              </a:solidFill>
              <a:ln w="12700" cap="rnd" cmpd="sng">
                <a:solidFill>
                  <a:schemeClr val="tx1"/>
                </a:solidFill>
                <a:prstDash val="solid"/>
                <a:round/>
                <a:headEnd/>
                <a:tailEnd/>
              </a:ln>
            </p:spPr>
            <p:txBody>
              <a:bodyPr/>
              <a:lstStyle/>
              <a:p>
                <a:endParaRPr lang="en-AU"/>
              </a:p>
            </p:txBody>
          </p:sp>
          <p:sp>
            <p:nvSpPr>
              <p:cNvPr id="63" name="Freeform 282">
                <a:extLst>
                  <a:ext uri="{FF2B5EF4-FFF2-40B4-BE49-F238E27FC236}">
                    <a16:creationId xmlns:a16="http://schemas.microsoft.com/office/drawing/2014/main" id="{2FC0FC47-AE3B-4F18-84A4-7082506D05B7}"/>
                  </a:ext>
                </a:extLst>
              </p:cNvPr>
              <p:cNvSpPr>
                <a:spLocks/>
              </p:cNvSpPr>
              <p:nvPr/>
            </p:nvSpPr>
            <p:spPr bwMode="auto">
              <a:xfrm>
                <a:off x="2368" y="1148"/>
                <a:ext cx="33" cy="25"/>
              </a:xfrm>
              <a:custGeom>
                <a:avLst/>
                <a:gdLst>
                  <a:gd name="T0" fmla="*/ 1 w 33"/>
                  <a:gd name="T1" fmla="*/ 21 h 25"/>
                  <a:gd name="T2" fmla="*/ 1 w 33"/>
                  <a:gd name="T3" fmla="*/ 21 h 25"/>
                  <a:gd name="T4" fmla="*/ 8 w 33"/>
                  <a:gd name="T5" fmla="*/ 21 h 25"/>
                  <a:gd name="T6" fmla="*/ 9 w 33"/>
                  <a:gd name="T7" fmla="*/ 24 h 25"/>
                  <a:gd name="T8" fmla="*/ 15 w 33"/>
                  <a:gd name="T9" fmla="*/ 24 h 25"/>
                  <a:gd name="T10" fmla="*/ 15 w 33"/>
                  <a:gd name="T11" fmla="*/ 24 h 25"/>
                  <a:gd name="T12" fmla="*/ 19 w 33"/>
                  <a:gd name="T13" fmla="*/ 21 h 25"/>
                  <a:gd name="T14" fmla="*/ 23 w 33"/>
                  <a:gd name="T15" fmla="*/ 18 h 25"/>
                  <a:gd name="T16" fmla="*/ 23 w 33"/>
                  <a:gd name="T17" fmla="*/ 18 h 25"/>
                  <a:gd name="T18" fmla="*/ 27 w 33"/>
                  <a:gd name="T19" fmla="*/ 15 h 25"/>
                  <a:gd name="T20" fmla="*/ 30 w 33"/>
                  <a:gd name="T21" fmla="*/ 11 h 25"/>
                  <a:gd name="T22" fmla="*/ 29 w 33"/>
                  <a:gd name="T23" fmla="*/ 8 h 25"/>
                  <a:gd name="T24" fmla="*/ 32 w 33"/>
                  <a:gd name="T25" fmla="*/ 2 h 25"/>
                  <a:gd name="T26" fmla="*/ 30 w 33"/>
                  <a:gd name="T27" fmla="*/ 0 h 25"/>
                  <a:gd name="T28" fmla="*/ 23 w 33"/>
                  <a:gd name="T29" fmla="*/ 0 h 25"/>
                  <a:gd name="T30" fmla="*/ 23 w 33"/>
                  <a:gd name="T31" fmla="*/ 0 h 25"/>
                  <a:gd name="T32" fmla="*/ 18 w 33"/>
                  <a:gd name="T33" fmla="*/ 0 h 25"/>
                  <a:gd name="T34" fmla="*/ 13 w 33"/>
                  <a:gd name="T35" fmla="*/ 2 h 25"/>
                  <a:gd name="T36" fmla="*/ 12 w 33"/>
                  <a:gd name="T37" fmla="*/ 0 h 25"/>
                  <a:gd name="T38" fmla="*/ 8 w 33"/>
                  <a:gd name="T39" fmla="*/ 1 h 25"/>
                  <a:gd name="T40" fmla="*/ 5 w 33"/>
                  <a:gd name="T41" fmla="*/ 7 h 25"/>
                  <a:gd name="T42" fmla="*/ 5 w 33"/>
                  <a:gd name="T43" fmla="*/ 7 h 25"/>
                  <a:gd name="T44" fmla="*/ 2 w 33"/>
                  <a:gd name="T45" fmla="*/ 12 h 25"/>
                  <a:gd name="T46" fmla="*/ 2 w 33"/>
                  <a:gd name="T47" fmla="*/ 12 h 25"/>
                  <a:gd name="T48" fmla="*/ 0 w 33"/>
                  <a:gd name="T49" fmla="*/ 18 h 25"/>
                  <a:gd name="T50" fmla="*/ 1 w 33"/>
                  <a:gd name="T51" fmla="*/ 21 h 2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25"/>
                  <a:gd name="T80" fmla="*/ 33 w 33"/>
                  <a:gd name="T81" fmla="*/ 25 h 2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25">
                    <a:moveTo>
                      <a:pt x="1" y="21"/>
                    </a:moveTo>
                    <a:lnTo>
                      <a:pt x="1" y="21"/>
                    </a:lnTo>
                    <a:lnTo>
                      <a:pt x="8" y="21"/>
                    </a:lnTo>
                    <a:lnTo>
                      <a:pt x="9" y="24"/>
                    </a:lnTo>
                    <a:lnTo>
                      <a:pt x="15" y="24"/>
                    </a:lnTo>
                    <a:lnTo>
                      <a:pt x="19" y="21"/>
                    </a:lnTo>
                    <a:lnTo>
                      <a:pt x="23" y="18"/>
                    </a:lnTo>
                    <a:lnTo>
                      <a:pt x="27" y="15"/>
                    </a:lnTo>
                    <a:lnTo>
                      <a:pt x="30" y="11"/>
                    </a:lnTo>
                    <a:lnTo>
                      <a:pt x="29" y="8"/>
                    </a:lnTo>
                    <a:lnTo>
                      <a:pt x="32" y="2"/>
                    </a:lnTo>
                    <a:lnTo>
                      <a:pt x="30" y="0"/>
                    </a:lnTo>
                    <a:lnTo>
                      <a:pt x="23" y="0"/>
                    </a:lnTo>
                    <a:lnTo>
                      <a:pt x="18" y="0"/>
                    </a:lnTo>
                    <a:lnTo>
                      <a:pt x="13" y="2"/>
                    </a:lnTo>
                    <a:lnTo>
                      <a:pt x="12" y="0"/>
                    </a:lnTo>
                    <a:lnTo>
                      <a:pt x="8" y="1"/>
                    </a:lnTo>
                    <a:lnTo>
                      <a:pt x="5" y="7"/>
                    </a:lnTo>
                    <a:lnTo>
                      <a:pt x="2" y="12"/>
                    </a:lnTo>
                    <a:lnTo>
                      <a:pt x="0" y="18"/>
                    </a:lnTo>
                    <a:lnTo>
                      <a:pt x="1" y="21"/>
                    </a:lnTo>
                  </a:path>
                </a:pathLst>
              </a:custGeom>
              <a:solidFill>
                <a:srgbClr val="E6E6E6"/>
              </a:solidFill>
              <a:ln w="12700" cap="rnd" cmpd="sng">
                <a:solidFill>
                  <a:schemeClr val="tx1"/>
                </a:solidFill>
                <a:prstDash val="solid"/>
                <a:round/>
                <a:headEnd/>
                <a:tailEnd/>
              </a:ln>
            </p:spPr>
            <p:txBody>
              <a:bodyPr/>
              <a:lstStyle/>
              <a:p>
                <a:endParaRPr lang="en-AU"/>
              </a:p>
            </p:txBody>
          </p:sp>
          <p:sp>
            <p:nvSpPr>
              <p:cNvPr id="64" name="Line 283">
                <a:extLst>
                  <a:ext uri="{FF2B5EF4-FFF2-40B4-BE49-F238E27FC236}">
                    <a16:creationId xmlns:a16="http://schemas.microsoft.com/office/drawing/2014/main" id="{2D341641-3AB7-422D-BBE0-7529FB1014C5}"/>
                  </a:ext>
                </a:extLst>
              </p:cNvPr>
              <p:cNvSpPr>
                <a:spLocks noChangeShapeType="1"/>
              </p:cNvSpPr>
              <p:nvPr/>
            </p:nvSpPr>
            <p:spPr bwMode="auto">
              <a:xfrm flipV="1">
                <a:off x="2369" y="1164"/>
                <a:ext cx="16" cy="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65" name="Line 284">
                <a:extLst>
                  <a:ext uri="{FF2B5EF4-FFF2-40B4-BE49-F238E27FC236}">
                    <a16:creationId xmlns:a16="http://schemas.microsoft.com/office/drawing/2014/main" id="{ABDDB044-43CF-45A8-A65D-F034121CCE0F}"/>
                  </a:ext>
                </a:extLst>
              </p:cNvPr>
              <p:cNvSpPr>
                <a:spLocks noChangeShapeType="1"/>
              </p:cNvSpPr>
              <p:nvPr/>
            </p:nvSpPr>
            <p:spPr bwMode="auto">
              <a:xfrm flipV="1">
                <a:off x="2368" y="1160"/>
                <a:ext cx="16" cy="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66" name="Freeform 285">
                <a:extLst>
                  <a:ext uri="{FF2B5EF4-FFF2-40B4-BE49-F238E27FC236}">
                    <a16:creationId xmlns:a16="http://schemas.microsoft.com/office/drawing/2014/main" id="{6080F539-19A7-478F-8109-E1F4059C9467}"/>
                  </a:ext>
                </a:extLst>
              </p:cNvPr>
              <p:cNvSpPr>
                <a:spLocks/>
              </p:cNvSpPr>
              <p:nvPr/>
            </p:nvSpPr>
            <p:spPr bwMode="auto">
              <a:xfrm>
                <a:off x="2370" y="1155"/>
                <a:ext cx="36" cy="29"/>
              </a:xfrm>
              <a:custGeom>
                <a:avLst/>
                <a:gdLst>
                  <a:gd name="T0" fmla="*/ 30 w 36"/>
                  <a:gd name="T1" fmla="*/ 19 h 29"/>
                  <a:gd name="T2" fmla="*/ 30 w 36"/>
                  <a:gd name="T3" fmla="*/ 19 h 29"/>
                  <a:gd name="T4" fmla="*/ 30 w 36"/>
                  <a:gd name="T5" fmla="*/ 19 h 29"/>
                  <a:gd name="T6" fmla="*/ 35 w 36"/>
                  <a:gd name="T7" fmla="*/ 14 h 29"/>
                  <a:gd name="T8" fmla="*/ 28 w 36"/>
                  <a:gd name="T9" fmla="*/ 0 h 29"/>
                  <a:gd name="T10" fmla="*/ 19 w 36"/>
                  <a:gd name="T11" fmla="*/ 1 h 29"/>
                  <a:gd name="T12" fmla="*/ 19 w 36"/>
                  <a:gd name="T13" fmla="*/ 1 h 29"/>
                  <a:gd name="T14" fmla="*/ 14 w 36"/>
                  <a:gd name="T15" fmla="*/ 4 h 29"/>
                  <a:gd name="T16" fmla="*/ 8 w 36"/>
                  <a:gd name="T17" fmla="*/ 8 h 29"/>
                  <a:gd name="T18" fmla="*/ 8 w 36"/>
                  <a:gd name="T19" fmla="*/ 8 h 29"/>
                  <a:gd name="T20" fmla="*/ 4 w 36"/>
                  <a:gd name="T21" fmla="*/ 14 h 29"/>
                  <a:gd name="T22" fmla="*/ 7 w 36"/>
                  <a:gd name="T23" fmla="*/ 18 h 29"/>
                  <a:gd name="T24" fmla="*/ 0 w 36"/>
                  <a:gd name="T25" fmla="*/ 21 h 29"/>
                  <a:gd name="T26" fmla="*/ 4 w 36"/>
                  <a:gd name="T27" fmla="*/ 28 h 29"/>
                  <a:gd name="T28" fmla="*/ 9 w 36"/>
                  <a:gd name="T29" fmla="*/ 23 h 29"/>
                  <a:gd name="T30" fmla="*/ 12 w 36"/>
                  <a:gd name="T31" fmla="*/ 26 h 29"/>
                  <a:gd name="T32" fmla="*/ 19 w 36"/>
                  <a:gd name="T33" fmla="*/ 26 h 29"/>
                  <a:gd name="T34" fmla="*/ 19 w 36"/>
                  <a:gd name="T35" fmla="*/ 26 h 29"/>
                  <a:gd name="T36" fmla="*/ 25 w 36"/>
                  <a:gd name="T37" fmla="*/ 23 h 29"/>
                  <a:gd name="T38" fmla="*/ 30 w 36"/>
                  <a:gd name="T39" fmla="*/ 19 h 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
                  <a:gd name="T61" fmla="*/ 0 h 29"/>
                  <a:gd name="T62" fmla="*/ 36 w 36"/>
                  <a:gd name="T63" fmla="*/ 29 h 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 h="29">
                    <a:moveTo>
                      <a:pt x="30" y="19"/>
                    </a:moveTo>
                    <a:lnTo>
                      <a:pt x="30" y="19"/>
                    </a:lnTo>
                    <a:lnTo>
                      <a:pt x="35" y="14"/>
                    </a:lnTo>
                    <a:lnTo>
                      <a:pt x="28" y="0"/>
                    </a:lnTo>
                    <a:lnTo>
                      <a:pt x="19" y="1"/>
                    </a:lnTo>
                    <a:lnTo>
                      <a:pt x="14" y="4"/>
                    </a:lnTo>
                    <a:lnTo>
                      <a:pt x="8" y="8"/>
                    </a:lnTo>
                    <a:lnTo>
                      <a:pt x="4" y="14"/>
                    </a:lnTo>
                    <a:lnTo>
                      <a:pt x="7" y="18"/>
                    </a:lnTo>
                    <a:lnTo>
                      <a:pt x="0" y="21"/>
                    </a:lnTo>
                    <a:lnTo>
                      <a:pt x="4" y="28"/>
                    </a:lnTo>
                    <a:lnTo>
                      <a:pt x="9" y="23"/>
                    </a:lnTo>
                    <a:lnTo>
                      <a:pt x="12" y="26"/>
                    </a:lnTo>
                    <a:lnTo>
                      <a:pt x="19" y="26"/>
                    </a:lnTo>
                    <a:lnTo>
                      <a:pt x="25" y="23"/>
                    </a:lnTo>
                    <a:lnTo>
                      <a:pt x="30" y="19"/>
                    </a:lnTo>
                  </a:path>
                </a:pathLst>
              </a:custGeom>
              <a:solidFill>
                <a:srgbClr val="000000"/>
              </a:solidFill>
              <a:ln w="12700" cap="rnd" cmpd="sng">
                <a:solidFill>
                  <a:schemeClr val="tx1"/>
                </a:solidFill>
                <a:prstDash val="solid"/>
                <a:round/>
                <a:headEnd/>
                <a:tailEnd/>
              </a:ln>
            </p:spPr>
            <p:txBody>
              <a:bodyPr/>
              <a:lstStyle/>
              <a:p>
                <a:endParaRPr lang="en-AU"/>
              </a:p>
            </p:txBody>
          </p:sp>
          <p:sp>
            <p:nvSpPr>
              <p:cNvPr id="67" name="Freeform 286">
                <a:extLst>
                  <a:ext uri="{FF2B5EF4-FFF2-40B4-BE49-F238E27FC236}">
                    <a16:creationId xmlns:a16="http://schemas.microsoft.com/office/drawing/2014/main" id="{2CE15A12-8114-4A62-AE99-E4EE82861E8D}"/>
                  </a:ext>
                </a:extLst>
              </p:cNvPr>
              <p:cNvSpPr>
                <a:spLocks/>
              </p:cNvSpPr>
              <p:nvPr/>
            </p:nvSpPr>
            <p:spPr bwMode="auto">
              <a:xfrm>
                <a:off x="2368" y="1162"/>
                <a:ext cx="36" cy="23"/>
              </a:xfrm>
              <a:custGeom>
                <a:avLst/>
                <a:gdLst>
                  <a:gd name="T0" fmla="*/ 0 w 36"/>
                  <a:gd name="T1" fmla="*/ 9 h 23"/>
                  <a:gd name="T2" fmla="*/ 30 w 36"/>
                  <a:gd name="T3" fmla="*/ 0 h 23"/>
                  <a:gd name="T4" fmla="*/ 35 w 36"/>
                  <a:gd name="T5" fmla="*/ 12 h 23"/>
                  <a:gd name="T6" fmla="*/ 2 w 36"/>
                  <a:gd name="T7" fmla="*/ 22 h 23"/>
                  <a:gd name="T8" fmla="*/ 0 w 36"/>
                  <a:gd name="T9" fmla="*/ 7 h 23"/>
                  <a:gd name="T10" fmla="*/ 0 w 36"/>
                  <a:gd name="T11" fmla="*/ 9 h 23"/>
                  <a:gd name="T12" fmla="*/ 0 60000 65536"/>
                  <a:gd name="T13" fmla="*/ 0 60000 65536"/>
                  <a:gd name="T14" fmla="*/ 0 60000 65536"/>
                  <a:gd name="T15" fmla="*/ 0 60000 65536"/>
                  <a:gd name="T16" fmla="*/ 0 60000 65536"/>
                  <a:gd name="T17" fmla="*/ 0 60000 65536"/>
                  <a:gd name="T18" fmla="*/ 0 w 36"/>
                  <a:gd name="T19" fmla="*/ 0 h 23"/>
                  <a:gd name="T20" fmla="*/ 36 w 36"/>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36" h="23">
                    <a:moveTo>
                      <a:pt x="0" y="9"/>
                    </a:moveTo>
                    <a:lnTo>
                      <a:pt x="30" y="0"/>
                    </a:lnTo>
                    <a:lnTo>
                      <a:pt x="35" y="12"/>
                    </a:lnTo>
                    <a:lnTo>
                      <a:pt x="2" y="22"/>
                    </a:lnTo>
                    <a:lnTo>
                      <a:pt x="0" y="7"/>
                    </a:lnTo>
                    <a:lnTo>
                      <a:pt x="0" y="9"/>
                    </a:lnTo>
                  </a:path>
                </a:pathLst>
              </a:custGeom>
              <a:solidFill>
                <a:srgbClr val="000000"/>
              </a:solidFill>
              <a:ln w="12700" cap="rnd" cmpd="sng">
                <a:solidFill>
                  <a:schemeClr val="tx1"/>
                </a:solidFill>
                <a:prstDash val="solid"/>
                <a:round/>
                <a:headEnd/>
                <a:tailEnd/>
              </a:ln>
            </p:spPr>
            <p:txBody>
              <a:bodyPr/>
              <a:lstStyle/>
              <a:p>
                <a:endParaRPr lang="en-AU"/>
              </a:p>
            </p:txBody>
          </p:sp>
          <p:sp>
            <p:nvSpPr>
              <p:cNvPr id="68" name="Freeform 287">
                <a:extLst>
                  <a:ext uri="{FF2B5EF4-FFF2-40B4-BE49-F238E27FC236}">
                    <a16:creationId xmlns:a16="http://schemas.microsoft.com/office/drawing/2014/main" id="{F5BDBED3-2E66-4662-A45F-CB9A18924FEC}"/>
                  </a:ext>
                </a:extLst>
              </p:cNvPr>
              <p:cNvSpPr>
                <a:spLocks/>
              </p:cNvSpPr>
              <p:nvPr/>
            </p:nvSpPr>
            <p:spPr bwMode="auto">
              <a:xfrm>
                <a:off x="2390" y="1155"/>
                <a:ext cx="28" cy="25"/>
              </a:xfrm>
              <a:custGeom>
                <a:avLst/>
                <a:gdLst>
                  <a:gd name="T0" fmla="*/ 0 w 28"/>
                  <a:gd name="T1" fmla="*/ 18 h 25"/>
                  <a:gd name="T2" fmla="*/ 1 w 28"/>
                  <a:gd name="T3" fmla="*/ 21 h 25"/>
                  <a:gd name="T4" fmla="*/ 6 w 28"/>
                  <a:gd name="T5" fmla="*/ 21 h 25"/>
                  <a:gd name="T6" fmla="*/ 8 w 28"/>
                  <a:gd name="T7" fmla="*/ 24 h 25"/>
                  <a:gd name="T8" fmla="*/ 13 w 28"/>
                  <a:gd name="T9" fmla="*/ 24 h 25"/>
                  <a:gd name="T10" fmla="*/ 17 w 28"/>
                  <a:gd name="T11" fmla="*/ 22 h 25"/>
                  <a:gd name="T12" fmla="*/ 17 w 28"/>
                  <a:gd name="T13" fmla="*/ 22 h 25"/>
                  <a:gd name="T14" fmla="*/ 21 w 28"/>
                  <a:gd name="T15" fmla="*/ 19 h 25"/>
                  <a:gd name="T16" fmla="*/ 24 w 28"/>
                  <a:gd name="T17" fmla="*/ 16 h 25"/>
                  <a:gd name="T18" fmla="*/ 24 w 28"/>
                  <a:gd name="T19" fmla="*/ 16 h 25"/>
                  <a:gd name="T20" fmla="*/ 27 w 28"/>
                  <a:gd name="T21" fmla="*/ 12 h 25"/>
                  <a:gd name="T22" fmla="*/ 25 w 28"/>
                  <a:gd name="T23" fmla="*/ 9 h 25"/>
                  <a:gd name="T24" fmla="*/ 27 w 28"/>
                  <a:gd name="T25" fmla="*/ 4 h 25"/>
                  <a:gd name="T26" fmla="*/ 25 w 28"/>
                  <a:gd name="T27" fmla="*/ 1 h 25"/>
                  <a:gd name="T28" fmla="*/ 20 w 28"/>
                  <a:gd name="T29" fmla="*/ 1 h 25"/>
                  <a:gd name="T30" fmla="*/ 20 w 28"/>
                  <a:gd name="T31" fmla="*/ 1 h 25"/>
                  <a:gd name="T32" fmla="*/ 14 w 28"/>
                  <a:gd name="T33" fmla="*/ 1 h 25"/>
                  <a:gd name="T34" fmla="*/ 14 w 28"/>
                  <a:gd name="T35" fmla="*/ 1 h 25"/>
                  <a:gd name="T36" fmla="*/ 9 w 28"/>
                  <a:gd name="T37" fmla="*/ 0 h 25"/>
                  <a:gd name="T38" fmla="*/ 6 w 28"/>
                  <a:gd name="T39" fmla="*/ 2 h 25"/>
                  <a:gd name="T40" fmla="*/ 8 w 28"/>
                  <a:gd name="T41" fmla="*/ 5 h 25"/>
                  <a:gd name="T42" fmla="*/ 4 w 28"/>
                  <a:gd name="T43" fmla="*/ 8 h 25"/>
                  <a:gd name="T44" fmla="*/ 1 w 28"/>
                  <a:gd name="T45" fmla="*/ 12 h 25"/>
                  <a:gd name="T46" fmla="*/ 1 w 28"/>
                  <a:gd name="T47" fmla="*/ 12 h 25"/>
                  <a:gd name="T48" fmla="*/ 0 w 28"/>
                  <a:gd name="T49" fmla="*/ 18 h 25"/>
                  <a:gd name="T50" fmla="*/ 0 w 28"/>
                  <a:gd name="T51" fmla="*/ 18 h 2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
                  <a:gd name="T79" fmla="*/ 0 h 25"/>
                  <a:gd name="T80" fmla="*/ 28 w 28"/>
                  <a:gd name="T81" fmla="*/ 25 h 2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 h="25">
                    <a:moveTo>
                      <a:pt x="0" y="18"/>
                    </a:moveTo>
                    <a:lnTo>
                      <a:pt x="1" y="21"/>
                    </a:lnTo>
                    <a:lnTo>
                      <a:pt x="6" y="21"/>
                    </a:lnTo>
                    <a:lnTo>
                      <a:pt x="8" y="24"/>
                    </a:lnTo>
                    <a:lnTo>
                      <a:pt x="13" y="24"/>
                    </a:lnTo>
                    <a:lnTo>
                      <a:pt x="17" y="22"/>
                    </a:lnTo>
                    <a:lnTo>
                      <a:pt x="21" y="19"/>
                    </a:lnTo>
                    <a:lnTo>
                      <a:pt x="24" y="16"/>
                    </a:lnTo>
                    <a:lnTo>
                      <a:pt x="27" y="12"/>
                    </a:lnTo>
                    <a:lnTo>
                      <a:pt x="25" y="9"/>
                    </a:lnTo>
                    <a:lnTo>
                      <a:pt x="27" y="4"/>
                    </a:lnTo>
                    <a:lnTo>
                      <a:pt x="25" y="1"/>
                    </a:lnTo>
                    <a:lnTo>
                      <a:pt x="20" y="1"/>
                    </a:lnTo>
                    <a:lnTo>
                      <a:pt x="14" y="1"/>
                    </a:lnTo>
                    <a:lnTo>
                      <a:pt x="9" y="0"/>
                    </a:lnTo>
                    <a:lnTo>
                      <a:pt x="6" y="2"/>
                    </a:lnTo>
                    <a:lnTo>
                      <a:pt x="8" y="5"/>
                    </a:lnTo>
                    <a:lnTo>
                      <a:pt x="4" y="8"/>
                    </a:lnTo>
                    <a:lnTo>
                      <a:pt x="1" y="12"/>
                    </a:lnTo>
                    <a:lnTo>
                      <a:pt x="0" y="18"/>
                    </a:lnTo>
                  </a:path>
                </a:pathLst>
              </a:custGeom>
              <a:solidFill>
                <a:srgbClr val="E6E6E6"/>
              </a:solidFill>
              <a:ln w="12700" cap="rnd" cmpd="sng">
                <a:solidFill>
                  <a:schemeClr val="tx1"/>
                </a:solidFill>
                <a:prstDash val="solid"/>
                <a:round/>
                <a:headEnd/>
                <a:tailEnd/>
              </a:ln>
            </p:spPr>
            <p:txBody>
              <a:bodyPr/>
              <a:lstStyle/>
              <a:p>
                <a:endParaRPr lang="en-AU"/>
              </a:p>
            </p:txBody>
          </p:sp>
          <p:sp>
            <p:nvSpPr>
              <p:cNvPr id="69" name="Line 288">
                <a:extLst>
                  <a:ext uri="{FF2B5EF4-FFF2-40B4-BE49-F238E27FC236}">
                    <a16:creationId xmlns:a16="http://schemas.microsoft.com/office/drawing/2014/main" id="{A3D8807D-0CF4-432B-9681-5DFBDFEC83C0}"/>
                  </a:ext>
                </a:extLst>
              </p:cNvPr>
              <p:cNvSpPr>
                <a:spLocks noChangeShapeType="1"/>
              </p:cNvSpPr>
              <p:nvPr/>
            </p:nvSpPr>
            <p:spPr bwMode="auto">
              <a:xfrm flipV="1">
                <a:off x="2363" y="1184"/>
                <a:ext cx="20" cy="1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70" name="Line 289">
                <a:extLst>
                  <a:ext uri="{FF2B5EF4-FFF2-40B4-BE49-F238E27FC236}">
                    <a16:creationId xmlns:a16="http://schemas.microsoft.com/office/drawing/2014/main" id="{0A48519A-E2FE-40B0-94C4-8C026E85F28F}"/>
                  </a:ext>
                </a:extLst>
              </p:cNvPr>
              <p:cNvSpPr>
                <a:spLocks noChangeShapeType="1"/>
              </p:cNvSpPr>
              <p:nvPr/>
            </p:nvSpPr>
            <p:spPr bwMode="auto">
              <a:xfrm flipV="1">
                <a:off x="2364" y="1184"/>
                <a:ext cx="16" cy="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71" name="Freeform 290">
                <a:extLst>
                  <a:ext uri="{FF2B5EF4-FFF2-40B4-BE49-F238E27FC236}">
                    <a16:creationId xmlns:a16="http://schemas.microsoft.com/office/drawing/2014/main" id="{F07CB59B-EA5A-463E-A0AC-C5A777A009FD}"/>
                  </a:ext>
                </a:extLst>
              </p:cNvPr>
              <p:cNvSpPr>
                <a:spLocks/>
              </p:cNvSpPr>
              <p:nvPr/>
            </p:nvSpPr>
            <p:spPr bwMode="auto">
              <a:xfrm>
                <a:off x="2367" y="1176"/>
                <a:ext cx="36" cy="27"/>
              </a:xfrm>
              <a:custGeom>
                <a:avLst/>
                <a:gdLst>
                  <a:gd name="T0" fmla="*/ 25 w 36"/>
                  <a:gd name="T1" fmla="*/ 23 h 27"/>
                  <a:gd name="T2" fmla="*/ 30 w 36"/>
                  <a:gd name="T3" fmla="*/ 19 h 27"/>
                  <a:gd name="T4" fmla="*/ 29 w 36"/>
                  <a:gd name="T5" fmla="*/ 17 h 27"/>
                  <a:gd name="T6" fmla="*/ 35 w 36"/>
                  <a:gd name="T7" fmla="*/ 10 h 27"/>
                  <a:gd name="T8" fmla="*/ 28 w 36"/>
                  <a:gd name="T9" fmla="*/ 0 h 27"/>
                  <a:gd name="T10" fmla="*/ 20 w 36"/>
                  <a:gd name="T11" fmla="*/ 1 h 27"/>
                  <a:gd name="T12" fmla="*/ 20 w 36"/>
                  <a:gd name="T13" fmla="*/ 1 h 27"/>
                  <a:gd name="T14" fmla="*/ 14 w 36"/>
                  <a:gd name="T15" fmla="*/ 4 h 27"/>
                  <a:gd name="T16" fmla="*/ 8 w 36"/>
                  <a:gd name="T17" fmla="*/ 8 h 27"/>
                  <a:gd name="T18" fmla="*/ 8 w 36"/>
                  <a:gd name="T19" fmla="*/ 8 h 27"/>
                  <a:gd name="T20" fmla="*/ 4 w 36"/>
                  <a:gd name="T21" fmla="*/ 15 h 27"/>
                  <a:gd name="T22" fmla="*/ 5 w 36"/>
                  <a:gd name="T23" fmla="*/ 17 h 27"/>
                  <a:gd name="T24" fmla="*/ 0 w 36"/>
                  <a:gd name="T25" fmla="*/ 20 h 27"/>
                  <a:gd name="T26" fmla="*/ 1 w 36"/>
                  <a:gd name="T27" fmla="*/ 23 h 27"/>
                  <a:gd name="T28" fmla="*/ 9 w 36"/>
                  <a:gd name="T29" fmla="*/ 23 h 27"/>
                  <a:gd name="T30" fmla="*/ 10 w 36"/>
                  <a:gd name="T31" fmla="*/ 26 h 27"/>
                  <a:gd name="T32" fmla="*/ 17 w 36"/>
                  <a:gd name="T33" fmla="*/ 24 h 27"/>
                  <a:gd name="T34" fmla="*/ 17 w 36"/>
                  <a:gd name="T35" fmla="*/ 24 h 27"/>
                  <a:gd name="T36" fmla="*/ 25 w 36"/>
                  <a:gd name="T37" fmla="*/ 23 h 27"/>
                  <a:gd name="T38" fmla="*/ 25 w 36"/>
                  <a:gd name="T39" fmla="*/ 23 h 2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
                  <a:gd name="T61" fmla="*/ 0 h 27"/>
                  <a:gd name="T62" fmla="*/ 36 w 36"/>
                  <a:gd name="T63" fmla="*/ 27 h 2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 h="27">
                    <a:moveTo>
                      <a:pt x="25" y="23"/>
                    </a:moveTo>
                    <a:lnTo>
                      <a:pt x="30" y="19"/>
                    </a:lnTo>
                    <a:lnTo>
                      <a:pt x="29" y="17"/>
                    </a:lnTo>
                    <a:lnTo>
                      <a:pt x="35" y="10"/>
                    </a:lnTo>
                    <a:lnTo>
                      <a:pt x="28" y="0"/>
                    </a:lnTo>
                    <a:lnTo>
                      <a:pt x="20" y="1"/>
                    </a:lnTo>
                    <a:lnTo>
                      <a:pt x="14" y="4"/>
                    </a:lnTo>
                    <a:lnTo>
                      <a:pt x="8" y="8"/>
                    </a:lnTo>
                    <a:lnTo>
                      <a:pt x="4" y="15"/>
                    </a:lnTo>
                    <a:lnTo>
                      <a:pt x="5" y="17"/>
                    </a:lnTo>
                    <a:lnTo>
                      <a:pt x="0" y="20"/>
                    </a:lnTo>
                    <a:lnTo>
                      <a:pt x="1" y="23"/>
                    </a:lnTo>
                    <a:lnTo>
                      <a:pt x="9" y="23"/>
                    </a:lnTo>
                    <a:lnTo>
                      <a:pt x="10" y="26"/>
                    </a:lnTo>
                    <a:lnTo>
                      <a:pt x="17" y="24"/>
                    </a:lnTo>
                    <a:lnTo>
                      <a:pt x="25" y="23"/>
                    </a:lnTo>
                  </a:path>
                </a:pathLst>
              </a:custGeom>
              <a:solidFill>
                <a:srgbClr val="000000"/>
              </a:solidFill>
              <a:ln w="12700" cap="rnd" cmpd="sng">
                <a:solidFill>
                  <a:schemeClr val="tx1"/>
                </a:solidFill>
                <a:prstDash val="solid"/>
                <a:round/>
                <a:headEnd/>
                <a:tailEnd/>
              </a:ln>
            </p:spPr>
            <p:txBody>
              <a:bodyPr/>
              <a:lstStyle/>
              <a:p>
                <a:endParaRPr lang="en-AU"/>
              </a:p>
            </p:txBody>
          </p:sp>
          <p:sp>
            <p:nvSpPr>
              <p:cNvPr id="72" name="Freeform 291">
                <a:extLst>
                  <a:ext uri="{FF2B5EF4-FFF2-40B4-BE49-F238E27FC236}">
                    <a16:creationId xmlns:a16="http://schemas.microsoft.com/office/drawing/2014/main" id="{F0476693-DE6B-4A46-89E7-214F908E4C56}"/>
                  </a:ext>
                </a:extLst>
              </p:cNvPr>
              <p:cNvSpPr>
                <a:spLocks/>
              </p:cNvSpPr>
              <p:nvPr/>
            </p:nvSpPr>
            <p:spPr bwMode="auto">
              <a:xfrm>
                <a:off x="2364" y="1182"/>
                <a:ext cx="39" cy="24"/>
              </a:xfrm>
              <a:custGeom>
                <a:avLst/>
                <a:gdLst>
                  <a:gd name="T0" fmla="*/ 0 w 39"/>
                  <a:gd name="T1" fmla="*/ 9 h 24"/>
                  <a:gd name="T2" fmla="*/ 35 w 39"/>
                  <a:gd name="T3" fmla="*/ 0 h 24"/>
                  <a:gd name="T4" fmla="*/ 38 w 39"/>
                  <a:gd name="T5" fmla="*/ 15 h 24"/>
                  <a:gd name="T6" fmla="*/ 4 w 39"/>
                  <a:gd name="T7" fmla="*/ 23 h 24"/>
                  <a:gd name="T8" fmla="*/ 0 w 39"/>
                  <a:gd name="T9" fmla="*/ 9 h 24"/>
                  <a:gd name="T10" fmla="*/ 0 60000 65536"/>
                  <a:gd name="T11" fmla="*/ 0 60000 65536"/>
                  <a:gd name="T12" fmla="*/ 0 60000 65536"/>
                  <a:gd name="T13" fmla="*/ 0 60000 65536"/>
                  <a:gd name="T14" fmla="*/ 0 60000 65536"/>
                  <a:gd name="T15" fmla="*/ 0 w 39"/>
                  <a:gd name="T16" fmla="*/ 0 h 24"/>
                  <a:gd name="T17" fmla="*/ 39 w 39"/>
                  <a:gd name="T18" fmla="*/ 24 h 24"/>
                </a:gdLst>
                <a:ahLst/>
                <a:cxnLst>
                  <a:cxn ang="T10">
                    <a:pos x="T0" y="T1"/>
                  </a:cxn>
                  <a:cxn ang="T11">
                    <a:pos x="T2" y="T3"/>
                  </a:cxn>
                  <a:cxn ang="T12">
                    <a:pos x="T4" y="T5"/>
                  </a:cxn>
                  <a:cxn ang="T13">
                    <a:pos x="T6" y="T7"/>
                  </a:cxn>
                  <a:cxn ang="T14">
                    <a:pos x="T8" y="T9"/>
                  </a:cxn>
                </a:cxnLst>
                <a:rect l="T15" t="T16" r="T17" b="T18"/>
                <a:pathLst>
                  <a:path w="39" h="24">
                    <a:moveTo>
                      <a:pt x="0" y="9"/>
                    </a:moveTo>
                    <a:lnTo>
                      <a:pt x="35" y="0"/>
                    </a:lnTo>
                    <a:lnTo>
                      <a:pt x="38" y="15"/>
                    </a:lnTo>
                    <a:lnTo>
                      <a:pt x="4" y="23"/>
                    </a:lnTo>
                    <a:lnTo>
                      <a:pt x="0" y="9"/>
                    </a:lnTo>
                  </a:path>
                </a:pathLst>
              </a:custGeom>
              <a:solidFill>
                <a:srgbClr val="000000"/>
              </a:solidFill>
              <a:ln w="12700" cap="rnd" cmpd="sng">
                <a:solidFill>
                  <a:schemeClr val="tx1"/>
                </a:solidFill>
                <a:prstDash val="solid"/>
                <a:round/>
                <a:headEnd/>
                <a:tailEnd/>
              </a:ln>
            </p:spPr>
            <p:txBody>
              <a:bodyPr/>
              <a:lstStyle/>
              <a:p>
                <a:endParaRPr lang="en-AU"/>
              </a:p>
            </p:txBody>
          </p:sp>
          <p:sp>
            <p:nvSpPr>
              <p:cNvPr id="73" name="Freeform 292">
                <a:extLst>
                  <a:ext uri="{FF2B5EF4-FFF2-40B4-BE49-F238E27FC236}">
                    <a16:creationId xmlns:a16="http://schemas.microsoft.com/office/drawing/2014/main" id="{625E30A5-D4C3-49F1-A771-B794F30E4725}"/>
                  </a:ext>
                </a:extLst>
              </p:cNvPr>
              <p:cNvSpPr>
                <a:spLocks/>
              </p:cNvSpPr>
              <p:nvPr/>
            </p:nvSpPr>
            <p:spPr bwMode="auto">
              <a:xfrm>
                <a:off x="2384" y="1171"/>
                <a:ext cx="33" cy="26"/>
              </a:xfrm>
              <a:custGeom>
                <a:avLst/>
                <a:gdLst>
                  <a:gd name="T0" fmla="*/ 1 w 33"/>
                  <a:gd name="T1" fmla="*/ 23 h 26"/>
                  <a:gd name="T2" fmla="*/ 1 w 33"/>
                  <a:gd name="T3" fmla="*/ 23 h 26"/>
                  <a:gd name="T4" fmla="*/ 8 w 33"/>
                  <a:gd name="T5" fmla="*/ 23 h 26"/>
                  <a:gd name="T6" fmla="*/ 8 w 33"/>
                  <a:gd name="T7" fmla="*/ 23 h 26"/>
                  <a:gd name="T8" fmla="*/ 13 w 33"/>
                  <a:gd name="T9" fmla="*/ 25 h 26"/>
                  <a:gd name="T10" fmla="*/ 13 w 33"/>
                  <a:gd name="T11" fmla="*/ 25 h 26"/>
                  <a:gd name="T12" fmla="*/ 20 w 33"/>
                  <a:gd name="T13" fmla="*/ 25 h 26"/>
                  <a:gd name="T14" fmla="*/ 25 w 33"/>
                  <a:gd name="T15" fmla="*/ 22 h 26"/>
                  <a:gd name="T16" fmla="*/ 27 w 33"/>
                  <a:gd name="T17" fmla="*/ 16 h 26"/>
                  <a:gd name="T18" fmla="*/ 27 w 33"/>
                  <a:gd name="T19" fmla="*/ 16 h 26"/>
                  <a:gd name="T20" fmla="*/ 29 w 33"/>
                  <a:gd name="T21" fmla="*/ 10 h 26"/>
                  <a:gd name="T22" fmla="*/ 29 w 33"/>
                  <a:gd name="T23" fmla="*/ 10 h 26"/>
                  <a:gd name="T24" fmla="*/ 32 w 33"/>
                  <a:gd name="T25" fmla="*/ 4 h 26"/>
                  <a:gd name="T26" fmla="*/ 30 w 33"/>
                  <a:gd name="T27" fmla="*/ 1 h 26"/>
                  <a:gd name="T28" fmla="*/ 25 w 33"/>
                  <a:gd name="T29" fmla="*/ 4 h 26"/>
                  <a:gd name="T30" fmla="*/ 23 w 33"/>
                  <a:gd name="T31" fmla="*/ 0 h 26"/>
                  <a:gd name="T32" fmla="*/ 18 w 33"/>
                  <a:gd name="T33" fmla="*/ 0 h 26"/>
                  <a:gd name="T34" fmla="*/ 18 w 33"/>
                  <a:gd name="T35" fmla="*/ 0 h 26"/>
                  <a:gd name="T36" fmla="*/ 13 w 33"/>
                  <a:gd name="T37" fmla="*/ 2 h 26"/>
                  <a:gd name="T38" fmla="*/ 9 w 33"/>
                  <a:gd name="T39" fmla="*/ 5 h 26"/>
                  <a:gd name="T40" fmla="*/ 4 w 33"/>
                  <a:gd name="T41" fmla="*/ 7 h 26"/>
                  <a:gd name="T42" fmla="*/ 4 w 33"/>
                  <a:gd name="T43" fmla="*/ 7 h 26"/>
                  <a:gd name="T44" fmla="*/ 2 w 33"/>
                  <a:gd name="T45" fmla="*/ 14 h 26"/>
                  <a:gd name="T46" fmla="*/ 4 w 33"/>
                  <a:gd name="T47" fmla="*/ 17 h 26"/>
                  <a:gd name="T48" fmla="*/ 0 w 33"/>
                  <a:gd name="T49" fmla="*/ 20 h 26"/>
                  <a:gd name="T50" fmla="*/ 1 w 33"/>
                  <a:gd name="T51" fmla="*/ 23 h 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26"/>
                  <a:gd name="T80" fmla="*/ 33 w 33"/>
                  <a:gd name="T81" fmla="*/ 26 h 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26">
                    <a:moveTo>
                      <a:pt x="1" y="23"/>
                    </a:moveTo>
                    <a:lnTo>
                      <a:pt x="1" y="23"/>
                    </a:lnTo>
                    <a:lnTo>
                      <a:pt x="8" y="23"/>
                    </a:lnTo>
                    <a:lnTo>
                      <a:pt x="13" y="25"/>
                    </a:lnTo>
                    <a:lnTo>
                      <a:pt x="20" y="25"/>
                    </a:lnTo>
                    <a:lnTo>
                      <a:pt x="25" y="22"/>
                    </a:lnTo>
                    <a:lnTo>
                      <a:pt x="27" y="16"/>
                    </a:lnTo>
                    <a:lnTo>
                      <a:pt x="29" y="10"/>
                    </a:lnTo>
                    <a:lnTo>
                      <a:pt x="32" y="4"/>
                    </a:lnTo>
                    <a:lnTo>
                      <a:pt x="30" y="1"/>
                    </a:lnTo>
                    <a:lnTo>
                      <a:pt x="25" y="4"/>
                    </a:lnTo>
                    <a:lnTo>
                      <a:pt x="23" y="0"/>
                    </a:lnTo>
                    <a:lnTo>
                      <a:pt x="18" y="0"/>
                    </a:lnTo>
                    <a:lnTo>
                      <a:pt x="13" y="2"/>
                    </a:lnTo>
                    <a:lnTo>
                      <a:pt x="9" y="5"/>
                    </a:lnTo>
                    <a:lnTo>
                      <a:pt x="4" y="7"/>
                    </a:lnTo>
                    <a:lnTo>
                      <a:pt x="2" y="14"/>
                    </a:lnTo>
                    <a:lnTo>
                      <a:pt x="4" y="17"/>
                    </a:lnTo>
                    <a:lnTo>
                      <a:pt x="0" y="20"/>
                    </a:lnTo>
                    <a:lnTo>
                      <a:pt x="1" y="23"/>
                    </a:lnTo>
                  </a:path>
                </a:pathLst>
              </a:custGeom>
              <a:solidFill>
                <a:srgbClr val="E6E6E6"/>
              </a:solidFill>
              <a:ln w="12700" cap="rnd" cmpd="sng">
                <a:solidFill>
                  <a:schemeClr val="tx1"/>
                </a:solidFill>
                <a:prstDash val="solid"/>
                <a:round/>
                <a:headEnd/>
                <a:tailEnd/>
              </a:ln>
            </p:spPr>
            <p:txBody>
              <a:bodyPr/>
              <a:lstStyle/>
              <a:p>
                <a:endParaRPr lang="en-AU"/>
              </a:p>
            </p:txBody>
          </p:sp>
          <p:sp>
            <p:nvSpPr>
              <p:cNvPr id="74" name="Line 293">
                <a:extLst>
                  <a:ext uri="{FF2B5EF4-FFF2-40B4-BE49-F238E27FC236}">
                    <a16:creationId xmlns:a16="http://schemas.microsoft.com/office/drawing/2014/main" id="{1E0296D8-06E1-423E-A069-0141E1B91B72}"/>
                  </a:ext>
                </a:extLst>
              </p:cNvPr>
              <p:cNvSpPr>
                <a:spLocks noChangeShapeType="1"/>
              </p:cNvSpPr>
              <p:nvPr/>
            </p:nvSpPr>
            <p:spPr bwMode="auto">
              <a:xfrm flipV="1">
                <a:off x="2338" y="1207"/>
                <a:ext cx="19" cy="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75" name="Line 294">
                <a:extLst>
                  <a:ext uri="{FF2B5EF4-FFF2-40B4-BE49-F238E27FC236}">
                    <a16:creationId xmlns:a16="http://schemas.microsoft.com/office/drawing/2014/main" id="{8FBBC26B-9D45-4B41-AD5F-B1180103AF1F}"/>
                  </a:ext>
                </a:extLst>
              </p:cNvPr>
              <p:cNvSpPr>
                <a:spLocks noChangeShapeType="1"/>
              </p:cNvSpPr>
              <p:nvPr/>
            </p:nvSpPr>
            <p:spPr bwMode="auto">
              <a:xfrm flipV="1">
                <a:off x="2341" y="1203"/>
                <a:ext cx="15" cy="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76" name="Freeform 295">
                <a:extLst>
                  <a:ext uri="{FF2B5EF4-FFF2-40B4-BE49-F238E27FC236}">
                    <a16:creationId xmlns:a16="http://schemas.microsoft.com/office/drawing/2014/main" id="{D658766C-3755-4E85-B80A-396D10128BBD}"/>
                  </a:ext>
                </a:extLst>
              </p:cNvPr>
              <p:cNvSpPr>
                <a:spLocks/>
              </p:cNvSpPr>
              <p:nvPr/>
            </p:nvSpPr>
            <p:spPr bwMode="auto">
              <a:xfrm>
                <a:off x="2341" y="1201"/>
                <a:ext cx="38" cy="30"/>
              </a:xfrm>
              <a:custGeom>
                <a:avLst/>
                <a:gdLst>
                  <a:gd name="T0" fmla="*/ 30 w 38"/>
                  <a:gd name="T1" fmla="*/ 20 h 30"/>
                  <a:gd name="T2" fmla="*/ 30 w 38"/>
                  <a:gd name="T3" fmla="*/ 20 h 30"/>
                  <a:gd name="T4" fmla="*/ 28 w 38"/>
                  <a:gd name="T5" fmla="*/ 17 h 30"/>
                  <a:gd name="T6" fmla="*/ 37 w 38"/>
                  <a:gd name="T7" fmla="*/ 13 h 30"/>
                  <a:gd name="T8" fmla="*/ 28 w 38"/>
                  <a:gd name="T9" fmla="*/ 0 h 30"/>
                  <a:gd name="T10" fmla="*/ 20 w 38"/>
                  <a:gd name="T11" fmla="*/ 4 h 30"/>
                  <a:gd name="T12" fmla="*/ 19 w 38"/>
                  <a:gd name="T13" fmla="*/ 1 h 30"/>
                  <a:gd name="T14" fmla="*/ 12 w 38"/>
                  <a:gd name="T15" fmla="*/ 6 h 30"/>
                  <a:gd name="T16" fmla="*/ 13 w 38"/>
                  <a:gd name="T17" fmla="*/ 9 h 30"/>
                  <a:gd name="T18" fmla="*/ 6 w 38"/>
                  <a:gd name="T19" fmla="*/ 13 h 30"/>
                  <a:gd name="T20" fmla="*/ 0 w 38"/>
                  <a:gd name="T21" fmla="*/ 20 h 30"/>
                  <a:gd name="T22" fmla="*/ 0 w 38"/>
                  <a:gd name="T23" fmla="*/ 20 h 30"/>
                  <a:gd name="T24" fmla="*/ 2 w 38"/>
                  <a:gd name="T25" fmla="*/ 23 h 30"/>
                  <a:gd name="T26" fmla="*/ 4 w 38"/>
                  <a:gd name="T27" fmla="*/ 26 h 30"/>
                  <a:gd name="T28" fmla="*/ 5 w 38"/>
                  <a:gd name="T29" fmla="*/ 29 h 30"/>
                  <a:gd name="T30" fmla="*/ 5 w 38"/>
                  <a:gd name="T31" fmla="*/ 29 h 30"/>
                  <a:gd name="T32" fmla="*/ 15 w 38"/>
                  <a:gd name="T33" fmla="*/ 27 h 30"/>
                  <a:gd name="T34" fmla="*/ 21 w 38"/>
                  <a:gd name="T35" fmla="*/ 22 h 30"/>
                  <a:gd name="T36" fmla="*/ 23 w 38"/>
                  <a:gd name="T37" fmla="*/ 24 h 30"/>
                  <a:gd name="T38" fmla="*/ 30 w 38"/>
                  <a:gd name="T39" fmla="*/ 20 h 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8"/>
                  <a:gd name="T61" fmla="*/ 0 h 30"/>
                  <a:gd name="T62" fmla="*/ 38 w 38"/>
                  <a:gd name="T63" fmla="*/ 30 h 3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8" h="30">
                    <a:moveTo>
                      <a:pt x="30" y="20"/>
                    </a:moveTo>
                    <a:lnTo>
                      <a:pt x="30" y="20"/>
                    </a:lnTo>
                    <a:lnTo>
                      <a:pt x="28" y="17"/>
                    </a:lnTo>
                    <a:lnTo>
                      <a:pt x="37" y="13"/>
                    </a:lnTo>
                    <a:lnTo>
                      <a:pt x="28" y="0"/>
                    </a:lnTo>
                    <a:lnTo>
                      <a:pt x="20" y="4"/>
                    </a:lnTo>
                    <a:lnTo>
                      <a:pt x="19" y="1"/>
                    </a:lnTo>
                    <a:lnTo>
                      <a:pt x="12" y="6"/>
                    </a:lnTo>
                    <a:lnTo>
                      <a:pt x="13" y="9"/>
                    </a:lnTo>
                    <a:lnTo>
                      <a:pt x="6" y="13"/>
                    </a:lnTo>
                    <a:lnTo>
                      <a:pt x="0" y="20"/>
                    </a:lnTo>
                    <a:lnTo>
                      <a:pt x="2" y="23"/>
                    </a:lnTo>
                    <a:lnTo>
                      <a:pt x="4" y="26"/>
                    </a:lnTo>
                    <a:lnTo>
                      <a:pt x="5" y="29"/>
                    </a:lnTo>
                    <a:lnTo>
                      <a:pt x="15" y="27"/>
                    </a:lnTo>
                    <a:lnTo>
                      <a:pt x="21" y="22"/>
                    </a:lnTo>
                    <a:lnTo>
                      <a:pt x="23" y="24"/>
                    </a:lnTo>
                    <a:lnTo>
                      <a:pt x="30" y="20"/>
                    </a:lnTo>
                  </a:path>
                </a:pathLst>
              </a:custGeom>
              <a:solidFill>
                <a:srgbClr val="000000"/>
              </a:solidFill>
              <a:ln w="12700" cap="rnd" cmpd="sng">
                <a:solidFill>
                  <a:schemeClr val="tx1"/>
                </a:solidFill>
                <a:prstDash val="solid"/>
                <a:round/>
                <a:headEnd/>
                <a:tailEnd/>
              </a:ln>
            </p:spPr>
            <p:txBody>
              <a:bodyPr/>
              <a:lstStyle/>
              <a:p>
                <a:endParaRPr lang="en-AU"/>
              </a:p>
            </p:txBody>
          </p:sp>
          <p:sp>
            <p:nvSpPr>
              <p:cNvPr id="77" name="Freeform 296">
                <a:extLst>
                  <a:ext uri="{FF2B5EF4-FFF2-40B4-BE49-F238E27FC236}">
                    <a16:creationId xmlns:a16="http://schemas.microsoft.com/office/drawing/2014/main" id="{C89D0B81-FBFF-4109-AC38-18756FEEAC1C}"/>
                  </a:ext>
                </a:extLst>
              </p:cNvPr>
              <p:cNvSpPr>
                <a:spLocks/>
              </p:cNvSpPr>
              <p:nvPr/>
            </p:nvSpPr>
            <p:spPr bwMode="auto">
              <a:xfrm>
                <a:off x="2340" y="1207"/>
                <a:ext cx="38" cy="23"/>
              </a:xfrm>
              <a:custGeom>
                <a:avLst/>
                <a:gdLst>
                  <a:gd name="T0" fmla="*/ 0 w 38"/>
                  <a:gd name="T1" fmla="*/ 8 h 23"/>
                  <a:gd name="T2" fmla="*/ 32 w 38"/>
                  <a:gd name="T3" fmla="*/ 0 h 23"/>
                  <a:gd name="T4" fmla="*/ 37 w 38"/>
                  <a:gd name="T5" fmla="*/ 11 h 23"/>
                  <a:gd name="T6" fmla="*/ 4 w 38"/>
                  <a:gd name="T7" fmla="*/ 22 h 23"/>
                  <a:gd name="T8" fmla="*/ 0 w 38"/>
                  <a:gd name="T9" fmla="*/ 8 h 23"/>
                  <a:gd name="T10" fmla="*/ 0 w 38"/>
                  <a:gd name="T11" fmla="*/ 8 h 23"/>
                  <a:gd name="T12" fmla="*/ 0 60000 65536"/>
                  <a:gd name="T13" fmla="*/ 0 60000 65536"/>
                  <a:gd name="T14" fmla="*/ 0 60000 65536"/>
                  <a:gd name="T15" fmla="*/ 0 60000 65536"/>
                  <a:gd name="T16" fmla="*/ 0 60000 65536"/>
                  <a:gd name="T17" fmla="*/ 0 60000 65536"/>
                  <a:gd name="T18" fmla="*/ 0 w 38"/>
                  <a:gd name="T19" fmla="*/ 0 h 23"/>
                  <a:gd name="T20" fmla="*/ 38 w 38"/>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38" h="23">
                    <a:moveTo>
                      <a:pt x="0" y="8"/>
                    </a:moveTo>
                    <a:lnTo>
                      <a:pt x="32" y="0"/>
                    </a:lnTo>
                    <a:lnTo>
                      <a:pt x="37" y="11"/>
                    </a:lnTo>
                    <a:lnTo>
                      <a:pt x="4" y="22"/>
                    </a:lnTo>
                    <a:lnTo>
                      <a:pt x="0" y="8"/>
                    </a:lnTo>
                  </a:path>
                </a:pathLst>
              </a:custGeom>
              <a:solidFill>
                <a:srgbClr val="000000"/>
              </a:solidFill>
              <a:ln w="12700" cap="rnd" cmpd="sng">
                <a:solidFill>
                  <a:schemeClr val="tx1"/>
                </a:solidFill>
                <a:prstDash val="solid"/>
                <a:round/>
                <a:headEnd/>
                <a:tailEnd/>
              </a:ln>
            </p:spPr>
            <p:txBody>
              <a:bodyPr/>
              <a:lstStyle/>
              <a:p>
                <a:endParaRPr lang="en-AU"/>
              </a:p>
            </p:txBody>
          </p:sp>
          <p:sp>
            <p:nvSpPr>
              <p:cNvPr id="78" name="Freeform 297">
                <a:extLst>
                  <a:ext uri="{FF2B5EF4-FFF2-40B4-BE49-F238E27FC236}">
                    <a16:creationId xmlns:a16="http://schemas.microsoft.com/office/drawing/2014/main" id="{01EE380B-EB75-4C93-B2E1-44ED6A6E0837}"/>
                  </a:ext>
                </a:extLst>
              </p:cNvPr>
              <p:cNvSpPr>
                <a:spLocks/>
              </p:cNvSpPr>
              <p:nvPr/>
            </p:nvSpPr>
            <p:spPr bwMode="auto">
              <a:xfrm>
                <a:off x="2356" y="1194"/>
                <a:ext cx="35" cy="27"/>
              </a:xfrm>
              <a:custGeom>
                <a:avLst/>
                <a:gdLst>
                  <a:gd name="T0" fmla="*/ 2 w 35"/>
                  <a:gd name="T1" fmla="*/ 20 h 27"/>
                  <a:gd name="T2" fmla="*/ 2 w 35"/>
                  <a:gd name="T3" fmla="*/ 20 h 27"/>
                  <a:gd name="T4" fmla="*/ 4 w 35"/>
                  <a:gd name="T5" fmla="*/ 23 h 27"/>
                  <a:gd name="T6" fmla="*/ 5 w 35"/>
                  <a:gd name="T7" fmla="*/ 26 h 27"/>
                  <a:gd name="T8" fmla="*/ 12 w 35"/>
                  <a:gd name="T9" fmla="*/ 26 h 27"/>
                  <a:gd name="T10" fmla="*/ 17 w 35"/>
                  <a:gd name="T11" fmla="*/ 23 h 27"/>
                  <a:gd name="T12" fmla="*/ 19 w 35"/>
                  <a:gd name="T13" fmla="*/ 26 h 27"/>
                  <a:gd name="T14" fmla="*/ 24 w 35"/>
                  <a:gd name="T15" fmla="*/ 23 h 27"/>
                  <a:gd name="T16" fmla="*/ 31 w 35"/>
                  <a:gd name="T17" fmla="*/ 11 h 27"/>
                  <a:gd name="T18" fmla="*/ 34 w 35"/>
                  <a:gd name="T19" fmla="*/ 5 h 27"/>
                  <a:gd name="T20" fmla="*/ 29 w 35"/>
                  <a:gd name="T21" fmla="*/ 0 h 27"/>
                  <a:gd name="T22" fmla="*/ 12 w 35"/>
                  <a:gd name="T23" fmla="*/ 2 h 27"/>
                  <a:gd name="T24" fmla="*/ 7 w 35"/>
                  <a:gd name="T25" fmla="*/ 5 h 27"/>
                  <a:gd name="T26" fmla="*/ 7 w 35"/>
                  <a:gd name="T27" fmla="*/ 5 h 27"/>
                  <a:gd name="T28" fmla="*/ 2 w 35"/>
                  <a:gd name="T29" fmla="*/ 10 h 27"/>
                  <a:gd name="T30" fmla="*/ 0 w 35"/>
                  <a:gd name="T31" fmla="*/ 15 h 27"/>
                  <a:gd name="T32" fmla="*/ 1 w 35"/>
                  <a:gd name="T33" fmla="*/ 18 h 27"/>
                  <a:gd name="T34" fmla="*/ 1 w 35"/>
                  <a:gd name="T35" fmla="*/ 18 h 27"/>
                  <a:gd name="T36" fmla="*/ 2 w 35"/>
                  <a:gd name="T37" fmla="*/ 20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
                  <a:gd name="T58" fmla="*/ 0 h 27"/>
                  <a:gd name="T59" fmla="*/ 35 w 35"/>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 h="27">
                    <a:moveTo>
                      <a:pt x="2" y="20"/>
                    </a:moveTo>
                    <a:lnTo>
                      <a:pt x="2" y="20"/>
                    </a:lnTo>
                    <a:lnTo>
                      <a:pt x="4" y="23"/>
                    </a:lnTo>
                    <a:lnTo>
                      <a:pt x="5" y="26"/>
                    </a:lnTo>
                    <a:lnTo>
                      <a:pt x="12" y="26"/>
                    </a:lnTo>
                    <a:lnTo>
                      <a:pt x="17" y="23"/>
                    </a:lnTo>
                    <a:lnTo>
                      <a:pt x="19" y="26"/>
                    </a:lnTo>
                    <a:lnTo>
                      <a:pt x="24" y="23"/>
                    </a:lnTo>
                    <a:lnTo>
                      <a:pt x="31" y="11"/>
                    </a:lnTo>
                    <a:lnTo>
                      <a:pt x="34" y="5"/>
                    </a:lnTo>
                    <a:lnTo>
                      <a:pt x="29" y="0"/>
                    </a:lnTo>
                    <a:lnTo>
                      <a:pt x="12" y="2"/>
                    </a:lnTo>
                    <a:lnTo>
                      <a:pt x="7" y="5"/>
                    </a:lnTo>
                    <a:lnTo>
                      <a:pt x="2" y="10"/>
                    </a:lnTo>
                    <a:lnTo>
                      <a:pt x="0" y="15"/>
                    </a:lnTo>
                    <a:lnTo>
                      <a:pt x="1" y="18"/>
                    </a:lnTo>
                    <a:lnTo>
                      <a:pt x="2" y="20"/>
                    </a:lnTo>
                  </a:path>
                </a:pathLst>
              </a:custGeom>
              <a:solidFill>
                <a:srgbClr val="E6E6E6"/>
              </a:solidFill>
              <a:ln w="12700" cap="rnd" cmpd="sng">
                <a:solidFill>
                  <a:schemeClr val="tx1"/>
                </a:solidFill>
                <a:prstDash val="solid"/>
                <a:round/>
                <a:headEnd/>
                <a:tailEnd/>
              </a:ln>
            </p:spPr>
            <p:txBody>
              <a:bodyPr/>
              <a:lstStyle/>
              <a:p>
                <a:endParaRPr lang="en-AU"/>
              </a:p>
            </p:txBody>
          </p:sp>
          <p:sp>
            <p:nvSpPr>
              <p:cNvPr id="79" name="Line 298">
                <a:extLst>
                  <a:ext uri="{FF2B5EF4-FFF2-40B4-BE49-F238E27FC236}">
                    <a16:creationId xmlns:a16="http://schemas.microsoft.com/office/drawing/2014/main" id="{DF7FB9C5-E195-4E8D-A13B-D24EB46933C5}"/>
                  </a:ext>
                </a:extLst>
              </p:cNvPr>
              <p:cNvSpPr>
                <a:spLocks noChangeShapeType="1"/>
              </p:cNvSpPr>
              <p:nvPr/>
            </p:nvSpPr>
            <p:spPr bwMode="auto">
              <a:xfrm flipV="1">
                <a:off x="2332" y="1195"/>
                <a:ext cx="22" cy="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80" name="Line 299">
                <a:extLst>
                  <a:ext uri="{FF2B5EF4-FFF2-40B4-BE49-F238E27FC236}">
                    <a16:creationId xmlns:a16="http://schemas.microsoft.com/office/drawing/2014/main" id="{C3C8ABE9-572F-442B-A443-E8D9D8337DED}"/>
                  </a:ext>
                </a:extLst>
              </p:cNvPr>
              <p:cNvSpPr>
                <a:spLocks noChangeShapeType="1"/>
              </p:cNvSpPr>
              <p:nvPr/>
            </p:nvSpPr>
            <p:spPr bwMode="auto">
              <a:xfrm flipV="1">
                <a:off x="2333" y="1197"/>
                <a:ext cx="20" cy="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81" name="Freeform 300">
                <a:extLst>
                  <a:ext uri="{FF2B5EF4-FFF2-40B4-BE49-F238E27FC236}">
                    <a16:creationId xmlns:a16="http://schemas.microsoft.com/office/drawing/2014/main" id="{5169753A-867F-4ABB-A7A6-D8B49A83EA32}"/>
                  </a:ext>
                </a:extLst>
              </p:cNvPr>
              <p:cNvSpPr>
                <a:spLocks/>
              </p:cNvSpPr>
              <p:nvPr/>
            </p:nvSpPr>
            <p:spPr bwMode="auto">
              <a:xfrm>
                <a:off x="2332" y="1190"/>
                <a:ext cx="38" cy="29"/>
              </a:xfrm>
              <a:custGeom>
                <a:avLst/>
                <a:gdLst>
                  <a:gd name="T0" fmla="*/ 31 w 38"/>
                  <a:gd name="T1" fmla="*/ 20 h 29"/>
                  <a:gd name="T2" fmla="*/ 31 w 38"/>
                  <a:gd name="T3" fmla="*/ 20 h 29"/>
                  <a:gd name="T4" fmla="*/ 31 w 38"/>
                  <a:gd name="T5" fmla="*/ 20 h 29"/>
                  <a:gd name="T6" fmla="*/ 37 w 38"/>
                  <a:gd name="T7" fmla="*/ 13 h 29"/>
                  <a:gd name="T8" fmla="*/ 28 w 38"/>
                  <a:gd name="T9" fmla="*/ 0 h 29"/>
                  <a:gd name="T10" fmla="*/ 21 w 38"/>
                  <a:gd name="T11" fmla="*/ 4 h 29"/>
                  <a:gd name="T12" fmla="*/ 19 w 38"/>
                  <a:gd name="T13" fmla="*/ 1 h 29"/>
                  <a:gd name="T14" fmla="*/ 11 w 38"/>
                  <a:gd name="T15" fmla="*/ 5 h 29"/>
                  <a:gd name="T16" fmla="*/ 12 w 38"/>
                  <a:gd name="T17" fmla="*/ 8 h 29"/>
                  <a:gd name="T18" fmla="*/ 5 w 38"/>
                  <a:gd name="T19" fmla="*/ 12 h 29"/>
                  <a:gd name="T20" fmla="*/ 0 w 38"/>
                  <a:gd name="T21" fmla="*/ 20 h 29"/>
                  <a:gd name="T22" fmla="*/ 0 w 38"/>
                  <a:gd name="T23" fmla="*/ 20 h 29"/>
                  <a:gd name="T24" fmla="*/ 1 w 38"/>
                  <a:gd name="T25" fmla="*/ 22 h 29"/>
                  <a:gd name="T26" fmla="*/ 2 w 38"/>
                  <a:gd name="T27" fmla="*/ 24 h 29"/>
                  <a:gd name="T28" fmla="*/ 2 w 38"/>
                  <a:gd name="T29" fmla="*/ 24 h 29"/>
                  <a:gd name="T30" fmla="*/ 4 w 38"/>
                  <a:gd name="T31" fmla="*/ 26 h 29"/>
                  <a:gd name="T32" fmla="*/ 15 w 38"/>
                  <a:gd name="T33" fmla="*/ 28 h 29"/>
                  <a:gd name="T34" fmla="*/ 22 w 38"/>
                  <a:gd name="T35" fmla="*/ 24 h 29"/>
                  <a:gd name="T36" fmla="*/ 22 w 38"/>
                  <a:gd name="T37" fmla="*/ 24 h 29"/>
                  <a:gd name="T38" fmla="*/ 31 w 38"/>
                  <a:gd name="T39" fmla="*/ 20 h 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8"/>
                  <a:gd name="T61" fmla="*/ 0 h 29"/>
                  <a:gd name="T62" fmla="*/ 38 w 38"/>
                  <a:gd name="T63" fmla="*/ 29 h 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8" h="29">
                    <a:moveTo>
                      <a:pt x="31" y="20"/>
                    </a:moveTo>
                    <a:lnTo>
                      <a:pt x="31" y="20"/>
                    </a:lnTo>
                    <a:lnTo>
                      <a:pt x="37" y="13"/>
                    </a:lnTo>
                    <a:lnTo>
                      <a:pt x="28" y="0"/>
                    </a:lnTo>
                    <a:lnTo>
                      <a:pt x="21" y="4"/>
                    </a:lnTo>
                    <a:lnTo>
                      <a:pt x="19" y="1"/>
                    </a:lnTo>
                    <a:lnTo>
                      <a:pt x="11" y="5"/>
                    </a:lnTo>
                    <a:lnTo>
                      <a:pt x="12" y="8"/>
                    </a:lnTo>
                    <a:lnTo>
                      <a:pt x="5" y="12"/>
                    </a:lnTo>
                    <a:lnTo>
                      <a:pt x="0" y="20"/>
                    </a:lnTo>
                    <a:lnTo>
                      <a:pt x="1" y="22"/>
                    </a:lnTo>
                    <a:lnTo>
                      <a:pt x="2" y="24"/>
                    </a:lnTo>
                    <a:lnTo>
                      <a:pt x="4" y="26"/>
                    </a:lnTo>
                    <a:lnTo>
                      <a:pt x="15" y="28"/>
                    </a:lnTo>
                    <a:lnTo>
                      <a:pt x="22" y="24"/>
                    </a:lnTo>
                    <a:lnTo>
                      <a:pt x="31" y="20"/>
                    </a:lnTo>
                  </a:path>
                </a:pathLst>
              </a:custGeom>
              <a:solidFill>
                <a:srgbClr val="000000"/>
              </a:solidFill>
              <a:ln w="12700" cap="rnd" cmpd="sng">
                <a:solidFill>
                  <a:schemeClr val="tx1"/>
                </a:solidFill>
                <a:prstDash val="solid"/>
                <a:round/>
                <a:headEnd/>
                <a:tailEnd/>
              </a:ln>
            </p:spPr>
            <p:txBody>
              <a:bodyPr/>
              <a:lstStyle/>
              <a:p>
                <a:endParaRPr lang="en-AU"/>
              </a:p>
            </p:txBody>
          </p:sp>
          <p:sp>
            <p:nvSpPr>
              <p:cNvPr id="82" name="Freeform 301">
                <a:extLst>
                  <a:ext uri="{FF2B5EF4-FFF2-40B4-BE49-F238E27FC236}">
                    <a16:creationId xmlns:a16="http://schemas.microsoft.com/office/drawing/2014/main" id="{11A063C4-401C-4DC8-B2B1-9257147C2C46}"/>
                  </a:ext>
                </a:extLst>
              </p:cNvPr>
              <p:cNvSpPr>
                <a:spLocks/>
              </p:cNvSpPr>
              <p:nvPr/>
            </p:nvSpPr>
            <p:spPr bwMode="auto">
              <a:xfrm>
                <a:off x="2329" y="1194"/>
                <a:ext cx="40" cy="23"/>
              </a:xfrm>
              <a:custGeom>
                <a:avLst/>
                <a:gdLst>
                  <a:gd name="T0" fmla="*/ 0 w 40"/>
                  <a:gd name="T1" fmla="*/ 8 h 23"/>
                  <a:gd name="T2" fmla="*/ 33 w 40"/>
                  <a:gd name="T3" fmla="*/ 0 h 23"/>
                  <a:gd name="T4" fmla="*/ 39 w 40"/>
                  <a:gd name="T5" fmla="*/ 11 h 23"/>
                  <a:gd name="T6" fmla="*/ 4 w 40"/>
                  <a:gd name="T7" fmla="*/ 22 h 23"/>
                  <a:gd name="T8" fmla="*/ 0 w 40"/>
                  <a:gd name="T9" fmla="*/ 8 h 23"/>
                  <a:gd name="T10" fmla="*/ 0 60000 65536"/>
                  <a:gd name="T11" fmla="*/ 0 60000 65536"/>
                  <a:gd name="T12" fmla="*/ 0 60000 65536"/>
                  <a:gd name="T13" fmla="*/ 0 60000 65536"/>
                  <a:gd name="T14" fmla="*/ 0 60000 65536"/>
                  <a:gd name="T15" fmla="*/ 0 w 40"/>
                  <a:gd name="T16" fmla="*/ 0 h 23"/>
                  <a:gd name="T17" fmla="*/ 40 w 40"/>
                  <a:gd name="T18" fmla="*/ 23 h 23"/>
                </a:gdLst>
                <a:ahLst/>
                <a:cxnLst>
                  <a:cxn ang="T10">
                    <a:pos x="T0" y="T1"/>
                  </a:cxn>
                  <a:cxn ang="T11">
                    <a:pos x="T2" y="T3"/>
                  </a:cxn>
                  <a:cxn ang="T12">
                    <a:pos x="T4" y="T5"/>
                  </a:cxn>
                  <a:cxn ang="T13">
                    <a:pos x="T6" y="T7"/>
                  </a:cxn>
                  <a:cxn ang="T14">
                    <a:pos x="T8" y="T9"/>
                  </a:cxn>
                </a:cxnLst>
                <a:rect l="T15" t="T16" r="T17" b="T18"/>
                <a:pathLst>
                  <a:path w="40" h="23">
                    <a:moveTo>
                      <a:pt x="0" y="8"/>
                    </a:moveTo>
                    <a:lnTo>
                      <a:pt x="33" y="0"/>
                    </a:lnTo>
                    <a:lnTo>
                      <a:pt x="39" y="11"/>
                    </a:lnTo>
                    <a:lnTo>
                      <a:pt x="4" y="22"/>
                    </a:lnTo>
                    <a:lnTo>
                      <a:pt x="0" y="8"/>
                    </a:lnTo>
                  </a:path>
                </a:pathLst>
              </a:custGeom>
              <a:solidFill>
                <a:srgbClr val="000000"/>
              </a:solidFill>
              <a:ln w="12700" cap="rnd" cmpd="sng">
                <a:solidFill>
                  <a:schemeClr val="tx1"/>
                </a:solidFill>
                <a:prstDash val="solid"/>
                <a:round/>
                <a:headEnd/>
                <a:tailEnd/>
              </a:ln>
            </p:spPr>
            <p:txBody>
              <a:bodyPr/>
              <a:lstStyle/>
              <a:p>
                <a:endParaRPr lang="en-AU"/>
              </a:p>
            </p:txBody>
          </p:sp>
          <p:sp>
            <p:nvSpPr>
              <p:cNvPr id="83" name="Freeform 302">
                <a:extLst>
                  <a:ext uri="{FF2B5EF4-FFF2-40B4-BE49-F238E27FC236}">
                    <a16:creationId xmlns:a16="http://schemas.microsoft.com/office/drawing/2014/main" id="{F00FA5B2-D3A0-4B03-861F-01FB5BDFA963}"/>
                  </a:ext>
                </a:extLst>
              </p:cNvPr>
              <p:cNvSpPr>
                <a:spLocks/>
              </p:cNvSpPr>
              <p:nvPr/>
            </p:nvSpPr>
            <p:spPr bwMode="auto">
              <a:xfrm>
                <a:off x="2353" y="1184"/>
                <a:ext cx="32" cy="26"/>
              </a:xfrm>
              <a:custGeom>
                <a:avLst/>
                <a:gdLst>
                  <a:gd name="T0" fmla="*/ 1 w 32"/>
                  <a:gd name="T1" fmla="*/ 19 h 26"/>
                  <a:gd name="T2" fmla="*/ 4 w 32"/>
                  <a:gd name="T3" fmla="*/ 22 h 26"/>
                  <a:gd name="T4" fmla="*/ 4 w 32"/>
                  <a:gd name="T5" fmla="*/ 22 h 26"/>
                  <a:gd name="T6" fmla="*/ 5 w 32"/>
                  <a:gd name="T7" fmla="*/ 25 h 26"/>
                  <a:gd name="T8" fmla="*/ 10 w 32"/>
                  <a:gd name="T9" fmla="*/ 25 h 26"/>
                  <a:gd name="T10" fmla="*/ 16 w 32"/>
                  <a:gd name="T11" fmla="*/ 22 h 26"/>
                  <a:gd name="T12" fmla="*/ 17 w 32"/>
                  <a:gd name="T13" fmla="*/ 25 h 26"/>
                  <a:gd name="T14" fmla="*/ 21 w 32"/>
                  <a:gd name="T15" fmla="*/ 22 h 26"/>
                  <a:gd name="T16" fmla="*/ 31 w 32"/>
                  <a:gd name="T17" fmla="*/ 5 h 26"/>
                  <a:gd name="T18" fmla="*/ 28 w 32"/>
                  <a:gd name="T19" fmla="*/ 0 h 26"/>
                  <a:gd name="T20" fmla="*/ 10 w 32"/>
                  <a:gd name="T21" fmla="*/ 2 h 26"/>
                  <a:gd name="T22" fmla="*/ 6 w 32"/>
                  <a:gd name="T23" fmla="*/ 5 h 26"/>
                  <a:gd name="T24" fmla="*/ 8 w 32"/>
                  <a:gd name="T25" fmla="*/ 8 h 26"/>
                  <a:gd name="T26" fmla="*/ 4 w 32"/>
                  <a:gd name="T27" fmla="*/ 11 h 26"/>
                  <a:gd name="T28" fmla="*/ 0 w 32"/>
                  <a:gd name="T29" fmla="*/ 18 h 26"/>
                  <a:gd name="T30" fmla="*/ 0 w 32"/>
                  <a:gd name="T31" fmla="*/ 18 h 26"/>
                  <a:gd name="T32" fmla="*/ 1 w 32"/>
                  <a:gd name="T33" fmla="*/ 19 h 26"/>
                  <a:gd name="T34" fmla="*/ 1 w 32"/>
                  <a:gd name="T35" fmla="*/ 19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2"/>
                  <a:gd name="T55" fmla="*/ 0 h 26"/>
                  <a:gd name="T56" fmla="*/ 32 w 32"/>
                  <a:gd name="T57" fmla="*/ 26 h 2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2" h="26">
                    <a:moveTo>
                      <a:pt x="1" y="19"/>
                    </a:moveTo>
                    <a:lnTo>
                      <a:pt x="4" y="22"/>
                    </a:lnTo>
                    <a:lnTo>
                      <a:pt x="5" y="25"/>
                    </a:lnTo>
                    <a:lnTo>
                      <a:pt x="10" y="25"/>
                    </a:lnTo>
                    <a:lnTo>
                      <a:pt x="16" y="22"/>
                    </a:lnTo>
                    <a:lnTo>
                      <a:pt x="17" y="25"/>
                    </a:lnTo>
                    <a:lnTo>
                      <a:pt x="21" y="22"/>
                    </a:lnTo>
                    <a:lnTo>
                      <a:pt x="31" y="5"/>
                    </a:lnTo>
                    <a:lnTo>
                      <a:pt x="28" y="0"/>
                    </a:lnTo>
                    <a:lnTo>
                      <a:pt x="10" y="2"/>
                    </a:lnTo>
                    <a:lnTo>
                      <a:pt x="6" y="5"/>
                    </a:lnTo>
                    <a:lnTo>
                      <a:pt x="8" y="8"/>
                    </a:lnTo>
                    <a:lnTo>
                      <a:pt x="4" y="11"/>
                    </a:lnTo>
                    <a:lnTo>
                      <a:pt x="0" y="18"/>
                    </a:lnTo>
                    <a:lnTo>
                      <a:pt x="1" y="19"/>
                    </a:lnTo>
                  </a:path>
                </a:pathLst>
              </a:custGeom>
              <a:solidFill>
                <a:srgbClr val="E6E6E6"/>
              </a:solidFill>
              <a:ln w="12700" cap="rnd" cmpd="sng">
                <a:solidFill>
                  <a:schemeClr val="tx1"/>
                </a:solidFill>
                <a:prstDash val="solid"/>
                <a:round/>
                <a:headEnd/>
                <a:tailEnd/>
              </a:ln>
            </p:spPr>
            <p:txBody>
              <a:bodyPr/>
              <a:lstStyle/>
              <a:p>
                <a:endParaRPr lang="en-AU"/>
              </a:p>
            </p:txBody>
          </p:sp>
          <p:sp>
            <p:nvSpPr>
              <p:cNvPr id="84" name="Line 303">
                <a:extLst>
                  <a:ext uri="{FF2B5EF4-FFF2-40B4-BE49-F238E27FC236}">
                    <a16:creationId xmlns:a16="http://schemas.microsoft.com/office/drawing/2014/main" id="{689B053F-5E37-4291-9F2A-F4A062B58FB6}"/>
                  </a:ext>
                </a:extLst>
              </p:cNvPr>
              <p:cNvSpPr>
                <a:spLocks noChangeShapeType="1"/>
              </p:cNvSpPr>
              <p:nvPr/>
            </p:nvSpPr>
            <p:spPr bwMode="auto">
              <a:xfrm flipV="1">
                <a:off x="2313" y="1200"/>
                <a:ext cx="15" cy="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85" name="Line 304">
                <a:extLst>
                  <a:ext uri="{FF2B5EF4-FFF2-40B4-BE49-F238E27FC236}">
                    <a16:creationId xmlns:a16="http://schemas.microsoft.com/office/drawing/2014/main" id="{25C3FE4B-7C26-4065-BF94-0E4CD9BB96B0}"/>
                  </a:ext>
                </a:extLst>
              </p:cNvPr>
              <p:cNvSpPr>
                <a:spLocks noChangeShapeType="1"/>
              </p:cNvSpPr>
              <p:nvPr/>
            </p:nvSpPr>
            <p:spPr bwMode="auto">
              <a:xfrm flipV="1">
                <a:off x="2309" y="1196"/>
                <a:ext cx="20" cy="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86" name="Freeform 305">
                <a:extLst>
                  <a:ext uri="{FF2B5EF4-FFF2-40B4-BE49-F238E27FC236}">
                    <a16:creationId xmlns:a16="http://schemas.microsoft.com/office/drawing/2014/main" id="{5C27F416-6535-4339-9FC4-5327D1682008}"/>
                  </a:ext>
                </a:extLst>
              </p:cNvPr>
              <p:cNvSpPr>
                <a:spLocks/>
              </p:cNvSpPr>
              <p:nvPr/>
            </p:nvSpPr>
            <p:spPr bwMode="auto">
              <a:xfrm>
                <a:off x="2315" y="1191"/>
                <a:ext cx="34" cy="27"/>
              </a:xfrm>
              <a:custGeom>
                <a:avLst/>
                <a:gdLst>
                  <a:gd name="T0" fmla="*/ 28 w 34"/>
                  <a:gd name="T1" fmla="*/ 20 h 27"/>
                  <a:gd name="T2" fmla="*/ 28 w 34"/>
                  <a:gd name="T3" fmla="*/ 20 h 27"/>
                  <a:gd name="T4" fmla="*/ 26 w 34"/>
                  <a:gd name="T5" fmla="*/ 17 h 27"/>
                  <a:gd name="T6" fmla="*/ 33 w 34"/>
                  <a:gd name="T7" fmla="*/ 13 h 27"/>
                  <a:gd name="T8" fmla="*/ 24 w 34"/>
                  <a:gd name="T9" fmla="*/ 0 h 27"/>
                  <a:gd name="T10" fmla="*/ 19 w 34"/>
                  <a:gd name="T11" fmla="*/ 4 h 27"/>
                  <a:gd name="T12" fmla="*/ 16 w 34"/>
                  <a:gd name="T13" fmla="*/ 1 h 27"/>
                  <a:gd name="T14" fmla="*/ 11 w 34"/>
                  <a:gd name="T15" fmla="*/ 4 h 27"/>
                  <a:gd name="T16" fmla="*/ 12 w 34"/>
                  <a:gd name="T17" fmla="*/ 6 h 27"/>
                  <a:gd name="T18" fmla="*/ 6 w 34"/>
                  <a:gd name="T19" fmla="*/ 10 h 27"/>
                  <a:gd name="T20" fmla="*/ 2 w 34"/>
                  <a:gd name="T21" fmla="*/ 16 h 27"/>
                  <a:gd name="T22" fmla="*/ 5 w 34"/>
                  <a:gd name="T23" fmla="*/ 19 h 27"/>
                  <a:gd name="T24" fmla="*/ 0 w 34"/>
                  <a:gd name="T25" fmla="*/ 23 h 27"/>
                  <a:gd name="T26" fmla="*/ 1 w 34"/>
                  <a:gd name="T27" fmla="*/ 26 h 27"/>
                  <a:gd name="T28" fmla="*/ 8 w 34"/>
                  <a:gd name="T29" fmla="*/ 24 h 27"/>
                  <a:gd name="T30" fmla="*/ 8 w 34"/>
                  <a:gd name="T31" fmla="*/ 24 h 27"/>
                  <a:gd name="T32" fmla="*/ 15 w 34"/>
                  <a:gd name="T33" fmla="*/ 24 h 27"/>
                  <a:gd name="T34" fmla="*/ 20 w 34"/>
                  <a:gd name="T35" fmla="*/ 20 h 27"/>
                  <a:gd name="T36" fmla="*/ 23 w 34"/>
                  <a:gd name="T37" fmla="*/ 23 h 27"/>
                  <a:gd name="T38" fmla="*/ 28 w 34"/>
                  <a:gd name="T39" fmla="*/ 20 h 2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
                  <a:gd name="T61" fmla="*/ 0 h 27"/>
                  <a:gd name="T62" fmla="*/ 34 w 34"/>
                  <a:gd name="T63" fmla="*/ 27 h 2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 h="27">
                    <a:moveTo>
                      <a:pt x="28" y="20"/>
                    </a:moveTo>
                    <a:lnTo>
                      <a:pt x="28" y="20"/>
                    </a:lnTo>
                    <a:lnTo>
                      <a:pt x="26" y="17"/>
                    </a:lnTo>
                    <a:lnTo>
                      <a:pt x="33" y="13"/>
                    </a:lnTo>
                    <a:lnTo>
                      <a:pt x="24" y="0"/>
                    </a:lnTo>
                    <a:lnTo>
                      <a:pt x="19" y="4"/>
                    </a:lnTo>
                    <a:lnTo>
                      <a:pt x="16" y="1"/>
                    </a:lnTo>
                    <a:lnTo>
                      <a:pt x="11" y="4"/>
                    </a:lnTo>
                    <a:lnTo>
                      <a:pt x="12" y="6"/>
                    </a:lnTo>
                    <a:lnTo>
                      <a:pt x="6" y="10"/>
                    </a:lnTo>
                    <a:lnTo>
                      <a:pt x="2" y="16"/>
                    </a:lnTo>
                    <a:lnTo>
                      <a:pt x="5" y="19"/>
                    </a:lnTo>
                    <a:lnTo>
                      <a:pt x="0" y="23"/>
                    </a:lnTo>
                    <a:lnTo>
                      <a:pt x="1" y="26"/>
                    </a:lnTo>
                    <a:lnTo>
                      <a:pt x="8" y="24"/>
                    </a:lnTo>
                    <a:lnTo>
                      <a:pt x="15" y="24"/>
                    </a:lnTo>
                    <a:lnTo>
                      <a:pt x="20" y="20"/>
                    </a:lnTo>
                    <a:lnTo>
                      <a:pt x="23" y="23"/>
                    </a:lnTo>
                    <a:lnTo>
                      <a:pt x="28" y="20"/>
                    </a:lnTo>
                  </a:path>
                </a:pathLst>
              </a:custGeom>
              <a:solidFill>
                <a:srgbClr val="000000"/>
              </a:solidFill>
              <a:ln w="12700" cap="rnd" cmpd="sng">
                <a:solidFill>
                  <a:schemeClr val="tx1"/>
                </a:solidFill>
                <a:prstDash val="solid"/>
                <a:round/>
                <a:headEnd/>
                <a:tailEnd/>
              </a:ln>
            </p:spPr>
            <p:txBody>
              <a:bodyPr/>
              <a:lstStyle/>
              <a:p>
                <a:endParaRPr lang="en-AU"/>
              </a:p>
            </p:txBody>
          </p:sp>
          <p:sp>
            <p:nvSpPr>
              <p:cNvPr id="87" name="Freeform 306">
                <a:extLst>
                  <a:ext uri="{FF2B5EF4-FFF2-40B4-BE49-F238E27FC236}">
                    <a16:creationId xmlns:a16="http://schemas.microsoft.com/office/drawing/2014/main" id="{3174E536-7CB1-46B3-8D07-0E62F8A40307}"/>
                  </a:ext>
                </a:extLst>
              </p:cNvPr>
              <p:cNvSpPr>
                <a:spLocks/>
              </p:cNvSpPr>
              <p:nvPr/>
            </p:nvSpPr>
            <p:spPr bwMode="auto">
              <a:xfrm>
                <a:off x="2314" y="1195"/>
                <a:ext cx="38" cy="23"/>
              </a:xfrm>
              <a:custGeom>
                <a:avLst/>
                <a:gdLst>
                  <a:gd name="T0" fmla="*/ 0 w 38"/>
                  <a:gd name="T1" fmla="*/ 9 h 23"/>
                  <a:gd name="T2" fmla="*/ 32 w 38"/>
                  <a:gd name="T3" fmla="*/ 0 h 23"/>
                  <a:gd name="T4" fmla="*/ 37 w 38"/>
                  <a:gd name="T5" fmla="*/ 12 h 23"/>
                  <a:gd name="T6" fmla="*/ 4 w 38"/>
                  <a:gd name="T7" fmla="*/ 22 h 23"/>
                  <a:gd name="T8" fmla="*/ 0 w 38"/>
                  <a:gd name="T9" fmla="*/ 9 h 23"/>
                  <a:gd name="T10" fmla="*/ 0 w 38"/>
                  <a:gd name="T11" fmla="*/ 9 h 23"/>
                  <a:gd name="T12" fmla="*/ 0 60000 65536"/>
                  <a:gd name="T13" fmla="*/ 0 60000 65536"/>
                  <a:gd name="T14" fmla="*/ 0 60000 65536"/>
                  <a:gd name="T15" fmla="*/ 0 60000 65536"/>
                  <a:gd name="T16" fmla="*/ 0 60000 65536"/>
                  <a:gd name="T17" fmla="*/ 0 60000 65536"/>
                  <a:gd name="T18" fmla="*/ 0 w 38"/>
                  <a:gd name="T19" fmla="*/ 0 h 23"/>
                  <a:gd name="T20" fmla="*/ 38 w 38"/>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38" h="23">
                    <a:moveTo>
                      <a:pt x="0" y="9"/>
                    </a:moveTo>
                    <a:lnTo>
                      <a:pt x="32" y="0"/>
                    </a:lnTo>
                    <a:lnTo>
                      <a:pt x="37" y="12"/>
                    </a:lnTo>
                    <a:lnTo>
                      <a:pt x="4" y="22"/>
                    </a:lnTo>
                    <a:lnTo>
                      <a:pt x="0" y="9"/>
                    </a:lnTo>
                  </a:path>
                </a:pathLst>
              </a:custGeom>
              <a:solidFill>
                <a:srgbClr val="000000"/>
              </a:solidFill>
              <a:ln w="12700" cap="rnd" cmpd="sng">
                <a:solidFill>
                  <a:schemeClr val="tx1"/>
                </a:solidFill>
                <a:prstDash val="solid"/>
                <a:round/>
                <a:headEnd/>
                <a:tailEnd/>
              </a:ln>
            </p:spPr>
            <p:txBody>
              <a:bodyPr/>
              <a:lstStyle/>
              <a:p>
                <a:endParaRPr lang="en-AU"/>
              </a:p>
            </p:txBody>
          </p:sp>
          <p:sp>
            <p:nvSpPr>
              <p:cNvPr id="88" name="Freeform 307">
                <a:extLst>
                  <a:ext uri="{FF2B5EF4-FFF2-40B4-BE49-F238E27FC236}">
                    <a16:creationId xmlns:a16="http://schemas.microsoft.com/office/drawing/2014/main" id="{45936394-9890-4E5D-9E8C-DE22F6AEA94F}"/>
                  </a:ext>
                </a:extLst>
              </p:cNvPr>
              <p:cNvSpPr>
                <a:spLocks/>
              </p:cNvSpPr>
              <p:nvPr/>
            </p:nvSpPr>
            <p:spPr bwMode="auto">
              <a:xfrm>
                <a:off x="2330" y="1186"/>
                <a:ext cx="35" cy="29"/>
              </a:xfrm>
              <a:custGeom>
                <a:avLst/>
                <a:gdLst>
                  <a:gd name="T0" fmla="*/ 2 w 35"/>
                  <a:gd name="T1" fmla="*/ 22 h 29"/>
                  <a:gd name="T2" fmla="*/ 4 w 35"/>
                  <a:gd name="T3" fmla="*/ 25 h 29"/>
                  <a:gd name="T4" fmla="*/ 4 w 35"/>
                  <a:gd name="T5" fmla="*/ 25 h 29"/>
                  <a:gd name="T6" fmla="*/ 5 w 35"/>
                  <a:gd name="T7" fmla="*/ 28 h 29"/>
                  <a:gd name="T8" fmla="*/ 12 w 35"/>
                  <a:gd name="T9" fmla="*/ 28 h 29"/>
                  <a:gd name="T10" fmla="*/ 17 w 35"/>
                  <a:gd name="T11" fmla="*/ 25 h 29"/>
                  <a:gd name="T12" fmla="*/ 19 w 35"/>
                  <a:gd name="T13" fmla="*/ 28 h 29"/>
                  <a:gd name="T14" fmla="*/ 23 w 35"/>
                  <a:gd name="T15" fmla="*/ 23 h 29"/>
                  <a:gd name="T16" fmla="*/ 27 w 35"/>
                  <a:gd name="T17" fmla="*/ 17 h 29"/>
                  <a:gd name="T18" fmla="*/ 27 w 35"/>
                  <a:gd name="T19" fmla="*/ 17 h 29"/>
                  <a:gd name="T20" fmla="*/ 29 w 35"/>
                  <a:gd name="T21" fmla="*/ 11 h 29"/>
                  <a:gd name="T22" fmla="*/ 28 w 35"/>
                  <a:gd name="T23" fmla="*/ 8 h 29"/>
                  <a:gd name="T24" fmla="*/ 34 w 35"/>
                  <a:gd name="T25" fmla="*/ 5 h 29"/>
                  <a:gd name="T26" fmla="*/ 31 w 35"/>
                  <a:gd name="T27" fmla="*/ 2 h 29"/>
                  <a:gd name="T28" fmla="*/ 25 w 35"/>
                  <a:gd name="T29" fmla="*/ 2 h 29"/>
                  <a:gd name="T30" fmla="*/ 23 w 35"/>
                  <a:gd name="T31" fmla="*/ 0 h 29"/>
                  <a:gd name="T32" fmla="*/ 17 w 35"/>
                  <a:gd name="T33" fmla="*/ 1 h 29"/>
                  <a:gd name="T34" fmla="*/ 17 w 35"/>
                  <a:gd name="T35" fmla="*/ 1 h 29"/>
                  <a:gd name="T36" fmla="*/ 12 w 35"/>
                  <a:gd name="T37" fmla="*/ 4 h 29"/>
                  <a:gd name="T38" fmla="*/ 8 w 35"/>
                  <a:gd name="T39" fmla="*/ 7 h 29"/>
                  <a:gd name="T40" fmla="*/ 8 w 35"/>
                  <a:gd name="T41" fmla="*/ 7 h 29"/>
                  <a:gd name="T42" fmla="*/ 2 w 35"/>
                  <a:gd name="T43" fmla="*/ 10 h 29"/>
                  <a:gd name="T44" fmla="*/ 0 w 35"/>
                  <a:gd name="T45" fmla="*/ 16 h 29"/>
                  <a:gd name="T46" fmla="*/ 1 w 35"/>
                  <a:gd name="T47" fmla="*/ 19 h 29"/>
                  <a:gd name="T48" fmla="*/ 2 w 35"/>
                  <a:gd name="T49" fmla="*/ 22 h 29"/>
                  <a:gd name="T50" fmla="*/ 2 w 35"/>
                  <a:gd name="T51" fmla="*/ 22 h 2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5"/>
                  <a:gd name="T79" fmla="*/ 0 h 29"/>
                  <a:gd name="T80" fmla="*/ 35 w 35"/>
                  <a:gd name="T81" fmla="*/ 29 h 2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5" h="29">
                    <a:moveTo>
                      <a:pt x="2" y="22"/>
                    </a:moveTo>
                    <a:lnTo>
                      <a:pt x="4" y="25"/>
                    </a:lnTo>
                    <a:lnTo>
                      <a:pt x="5" y="28"/>
                    </a:lnTo>
                    <a:lnTo>
                      <a:pt x="12" y="28"/>
                    </a:lnTo>
                    <a:lnTo>
                      <a:pt x="17" y="25"/>
                    </a:lnTo>
                    <a:lnTo>
                      <a:pt x="19" y="28"/>
                    </a:lnTo>
                    <a:lnTo>
                      <a:pt x="23" y="23"/>
                    </a:lnTo>
                    <a:lnTo>
                      <a:pt x="27" y="17"/>
                    </a:lnTo>
                    <a:lnTo>
                      <a:pt x="29" y="11"/>
                    </a:lnTo>
                    <a:lnTo>
                      <a:pt x="28" y="8"/>
                    </a:lnTo>
                    <a:lnTo>
                      <a:pt x="34" y="5"/>
                    </a:lnTo>
                    <a:lnTo>
                      <a:pt x="31" y="2"/>
                    </a:lnTo>
                    <a:lnTo>
                      <a:pt x="25" y="2"/>
                    </a:lnTo>
                    <a:lnTo>
                      <a:pt x="23" y="0"/>
                    </a:lnTo>
                    <a:lnTo>
                      <a:pt x="17" y="1"/>
                    </a:lnTo>
                    <a:lnTo>
                      <a:pt x="12" y="4"/>
                    </a:lnTo>
                    <a:lnTo>
                      <a:pt x="8" y="7"/>
                    </a:lnTo>
                    <a:lnTo>
                      <a:pt x="2" y="10"/>
                    </a:lnTo>
                    <a:lnTo>
                      <a:pt x="0" y="16"/>
                    </a:lnTo>
                    <a:lnTo>
                      <a:pt x="1" y="19"/>
                    </a:lnTo>
                    <a:lnTo>
                      <a:pt x="2" y="22"/>
                    </a:lnTo>
                  </a:path>
                </a:pathLst>
              </a:custGeom>
              <a:solidFill>
                <a:srgbClr val="E6E6E6"/>
              </a:solidFill>
              <a:ln w="12700" cap="rnd" cmpd="sng">
                <a:solidFill>
                  <a:schemeClr val="tx1"/>
                </a:solidFill>
                <a:prstDash val="solid"/>
                <a:round/>
                <a:headEnd/>
                <a:tailEnd/>
              </a:ln>
            </p:spPr>
            <p:txBody>
              <a:bodyPr/>
              <a:lstStyle/>
              <a:p>
                <a:endParaRPr lang="en-AU"/>
              </a:p>
            </p:txBody>
          </p:sp>
          <p:sp>
            <p:nvSpPr>
              <p:cNvPr id="89" name="Line 308">
                <a:extLst>
                  <a:ext uri="{FF2B5EF4-FFF2-40B4-BE49-F238E27FC236}">
                    <a16:creationId xmlns:a16="http://schemas.microsoft.com/office/drawing/2014/main" id="{940C152A-C752-4339-8DFC-824D89D81343}"/>
                  </a:ext>
                </a:extLst>
              </p:cNvPr>
              <p:cNvSpPr>
                <a:spLocks noChangeShapeType="1"/>
              </p:cNvSpPr>
              <p:nvPr/>
            </p:nvSpPr>
            <p:spPr bwMode="auto">
              <a:xfrm flipV="1">
                <a:off x="2344" y="1180"/>
                <a:ext cx="16" cy="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90" name="Line 309">
                <a:extLst>
                  <a:ext uri="{FF2B5EF4-FFF2-40B4-BE49-F238E27FC236}">
                    <a16:creationId xmlns:a16="http://schemas.microsoft.com/office/drawing/2014/main" id="{590DDA5A-44FA-4223-B828-F3ADD6D92D68}"/>
                  </a:ext>
                </a:extLst>
              </p:cNvPr>
              <p:cNvSpPr>
                <a:spLocks noChangeShapeType="1"/>
              </p:cNvSpPr>
              <p:nvPr/>
            </p:nvSpPr>
            <p:spPr bwMode="auto">
              <a:xfrm flipV="1">
                <a:off x="2343" y="1176"/>
                <a:ext cx="20" cy="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91" name="Freeform 310">
                <a:extLst>
                  <a:ext uri="{FF2B5EF4-FFF2-40B4-BE49-F238E27FC236}">
                    <a16:creationId xmlns:a16="http://schemas.microsoft.com/office/drawing/2014/main" id="{7C31FCF3-BDAC-4A96-BCE4-862D9C9F3924}"/>
                  </a:ext>
                </a:extLst>
              </p:cNvPr>
              <p:cNvSpPr>
                <a:spLocks/>
              </p:cNvSpPr>
              <p:nvPr/>
            </p:nvSpPr>
            <p:spPr bwMode="auto">
              <a:xfrm>
                <a:off x="2346" y="1169"/>
                <a:ext cx="38" cy="29"/>
              </a:xfrm>
              <a:custGeom>
                <a:avLst/>
                <a:gdLst>
                  <a:gd name="T0" fmla="*/ 28 w 38"/>
                  <a:gd name="T1" fmla="*/ 22 h 29"/>
                  <a:gd name="T2" fmla="*/ 37 w 38"/>
                  <a:gd name="T3" fmla="*/ 18 h 29"/>
                  <a:gd name="T4" fmla="*/ 34 w 38"/>
                  <a:gd name="T5" fmla="*/ 15 h 29"/>
                  <a:gd name="T6" fmla="*/ 34 w 38"/>
                  <a:gd name="T7" fmla="*/ 15 h 29"/>
                  <a:gd name="T8" fmla="*/ 27 w 38"/>
                  <a:gd name="T9" fmla="*/ 2 h 29"/>
                  <a:gd name="T10" fmla="*/ 27 w 38"/>
                  <a:gd name="T11" fmla="*/ 2 h 29"/>
                  <a:gd name="T12" fmla="*/ 24 w 38"/>
                  <a:gd name="T13" fmla="*/ 0 h 29"/>
                  <a:gd name="T14" fmla="*/ 17 w 38"/>
                  <a:gd name="T15" fmla="*/ 4 h 29"/>
                  <a:gd name="T16" fmla="*/ 11 w 38"/>
                  <a:gd name="T17" fmla="*/ 11 h 29"/>
                  <a:gd name="T18" fmla="*/ 11 w 38"/>
                  <a:gd name="T19" fmla="*/ 11 h 29"/>
                  <a:gd name="T20" fmla="*/ 5 w 38"/>
                  <a:gd name="T21" fmla="*/ 18 h 29"/>
                  <a:gd name="T22" fmla="*/ 5 w 38"/>
                  <a:gd name="T23" fmla="*/ 18 h 29"/>
                  <a:gd name="T24" fmla="*/ 0 w 38"/>
                  <a:gd name="T25" fmla="*/ 25 h 29"/>
                  <a:gd name="T26" fmla="*/ 1 w 38"/>
                  <a:gd name="T27" fmla="*/ 28 h 29"/>
                  <a:gd name="T28" fmla="*/ 11 w 38"/>
                  <a:gd name="T29" fmla="*/ 26 h 29"/>
                  <a:gd name="T30" fmla="*/ 11 w 38"/>
                  <a:gd name="T31" fmla="*/ 26 h 29"/>
                  <a:gd name="T32" fmla="*/ 19 w 38"/>
                  <a:gd name="T33" fmla="*/ 25 h 29"/>
                  <a:gd name="T34" fmla="*/ 19 w 38"/>
                  <a:gd name="T35" fmla="*/ 25 h 29"/>
                  <a:gd name="T36" fmla="*/ 28 w 38"/>
                  <a:gd name="T37" fmla="*/ 22 h 29"/>
                  <a:gd name="T38" fmla="*/ 28 w 38"/>
                  <a:gd name="T39" fmla="*/ 22 h 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8"/>
                  <a:gd name="T61" fmla="*/ 0 h 29"/>
                  <a:gd name="T62" fmla="*/ 38 w 38"/>
                  <a:gd name="T63" fmla="*/ 29 h 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8" h="29">
                    <a:moveTo>
                      <a:pt x="28" y="22"/>
                    </a:moveTo>
                    <a:lnTo>
                      <a:pt x="37" y="18"/>
                    </a:lnTo>
                    <a:lnTo>
                      <a:pt x="34" y="15"/>
                    </a:lnTo>
                    <a:lnTo>
                      <a:pt x="27" y="2"/>
                    </a:lnTo>
                    <a:lnTo>
                      <a:pt x="24" y="0"/>
                    </a:lnTo>
                    <a:lnTo>
                      <a:pt x="17" y="4"/>
                    </a:lnTo>
                    <a:lnTo>
                      <a:pt x="11" y="11"/>
                    </a:lnTo>
                    <a:lnTo>
                      <a:pt x="5" y="18"/>
                    </a:lnTo>
                    <a:lnTo>
                      <a:pt x="0" y="25"/>
                    </a:lnTo>
                    <a:lnTo>
                      <a:pt x="1" y="28"/>
                    </a:lnTo>
                    <a:lnTo>
                      <a:pt x="11" y="26"/>
                    </a:lnTo>
                    <a:lnTo>
                      <a:pt x="19" y="25"/>
                    </a:lnTo>
                    <a:lnTo>
                      <a:pt x="28" y="22"/>
                    </a:lnTo>
                  </a:path>
                </a:pathLst>
              </a:custGeom>
              <a:solidFill>
                <a:srgbClr val="000000"/>
              </a:solidFill>
              <a:ln w="12700" cap="rnd" cmpd="sng">
                <a:solidFill>
                  <a:schemeClr val="tx1"/>
                </a:solidFill>
                <a:prstDash val="solid"/>
                <a:round/>
                <a:headEnd/>
                <a:tailEnd/>
              </a:ln>
            </p:spPr>
            <p:txBody>
              <a:bodyPr/>
              <a:lstStyle/>
              <a:p>
                <a:endParaRPr lang="en-AU"/>
              </a:p>
            </p:txBody>
          </p:sp>
          <p:sp>
            <p:nvSpPr>
              <p:cNvPr id="92" name="Freeform 311">
                <a:extLst>
                  <a:ext uri="{FF2B5EF4-FFF2-40B4-BE49-F238E27FC236}">
                    <a16:creationId xmlns:a16="http://schemas.microsoft.com/office/drawing/2014/main" id="{FF100E97-DB5D-4B63-A46E-6D93A514F286}"/>
                  </a:ext>
                </a:extLst>
              </p:cNvPr>
              <p:cNvSpPr>
                <a:spLocks/>
              </p:cNvSpPr>
              <p:nvPr/>
            </p:nvSpPr>
            <p:spPr bwMode="auto">
              <a:xfrm>
                <a:off x="2343" y="1176"/>
                <a:ext cx="40" cy="23"/>
              </a:xfrm>
              <a:custGeom>
                <a:avLst/>
                <a:gdLst>
                  <a:gd name="T0" fmla="*/ 0 w 40"/>
                  <a:gd name="T1" fmla="*/ 8 h 23"/>
                  <a:gd name="T2" fmla="*/ 34 w 40"/>
                  <a:gd name="T3" fmla="*/ 0 h 23"/>
                  <a:gd name="T4" fmla="*/ 39 w 40"/>
                  <a:gd name="T5" fmla="*/ 11 h 23"/>
                  <a:gd name="T6" fmla="*/ 2 w 40"/>
                  <a:gd name="T7" fmla="*/ 22 h 23"/>
                  <a:gd name="T8" fmla="*/ 0 w 40"/>
                  <a:gd name="T9" fmla="*/ 8 h 23"/>
                  <a:gd name="T10" fmla="*/ 0 w 40"/>
                  <a:gd name="T11" fmla="*/ 8 h 23"/>
                  <a:gd name="T12" fmla="*/ 0 60000 65536"/>
                  <a:gd name="T13" fmla="*/ 0 60000 65536"/>
                  <a:gd name="T14" fmla="*/ 0 60000 65536"/>
                  <a:gd name="T15" fmla="*/ 0 60000 65536"/>
                  <a:gd name="T16" fmla="*/ 0 60000 65536"/>
                  <a:gd name="T17" fmla="*/ 0 60000 65536"/>
                  <a:gd name="T18" fmla="*/ 0 w 40"/>
                  <a:gd name="T19" fmla="*/ 0 h 23"/>
                  <a:gd name="T20" fmla="*/ 40 w 40"/>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40" h="23">
                    <a:moveTo>
                      <a:pt x="0" y="8"/>
                    </a:moveTo>
                    <a:lnTo>
                      <a:pt x="34" y="0"/>
                    </a:lnTo>
                    <a:lnTo>
                      <a:pt x="39" y="11"/>
                    </a:lnTo>
                    <a:lnTo>
                      <a:pt x="2" y="22"/>
                    </a:lnTo>
                    <a:lnTo>
                      <a:pt x="0" y="8"/>
                    </a:lnTo>
                  </a:path>
                </a:pathLst>
              </a:custGeom>
              <a:solidFill>
                <a:srgbClr val="000000"/>
              </a:solidFill>
              <a:ln w="12700" cap="rnd" cmpd="sng">
                <a:solidFill>
                  <a:schemeClr val="tx1"/>
                </a:solidFill>
                <a:prstDash val="solid"/>
                <a:round/>
                <a:headEnd/>
                <a:tailEnd/>
              </a:ln>
            </p:spPr>
            <p:txBody>
              <a:bodyPr/>
              <a:lstStyle/>
              <a:p>
                <a:endParaRPr lang="en-AU"/>
              </a:p>
            </p:txBody>
          </p:sp>
          <p:sp>
            <p:nvSpPr>
              <p:cNvPr id="93" name="Freeform 312">
                <a:extLst>
                  <a:ext uri="{FF2B5EF4-FFF2-40B4-BE49-F238E27FC236}">
                    <a16:creationId xmlns:a16="http://schemas.microsoft.com/office/drawing/2014/main" id="{D7ECF64D-3945-4119-9E5C-81FCA99378F7}"/>
                  </a:ext>
                </a:extLst>
              </p:cNvPr>
              <p:cNvSpPr>
                <a:spLocks/>
              </p:cNvSpPr>
              <p:nvPr/>
            </p:nvSpPr>
            <p:spPr bwMode="auto">
              <a:xfrm>
                <a:off x="2367" y="1166"/>
                <a:ext cx="31" cy="24"/>
              </a:xfrm>
              <a:custGeom>
                <a:avLst/>
                <a:gdLst>
                  <a:gd name="T0" fmla="*/ 1 w 31"/>
                  <a:gd name="T1" fmla="*/ 18 h 24"/>
                  <a:gd name="T2" fmla="*/ 2 w 31"/>
                  <a:gd name="T3" fmla="*/ 21 h 24"/>
                  <a:gd name="T4" fmla="*/ 6 w 31"/>
                  <a:gd name="T5" fmla="*/ 20 h 24"/>
                  <a:gd name="T6" fmla="*/ 8 w 31"/>
                  <a:gd name="T7" fmla="*/ 23 h 24"/>
                  <a:gd name="T8" fmla="*/ 13 w 31"/>
                  <a:gd name="T9" fmla="*/ 23 h 24"/>
                  <a:gd name="T10" fmla="*/ 13 w 31"/>
                  <a:gd name="T11" fmla="*/ 23 h 24"/>
                  <a:gd name="T12" fmla="*/ 19 w 31"/>
                  <a:gd name="T13" fmla="*/ 23 h 24"/>
                  <a:gd name="T14" fmla="*/ 23 w 31"/>
                  <a:gd name="T15" fmla="*/ 20 h 24"/>
                  <a:gd name="T16" fmla="*/ 25 w 31"/>
                  <a:gd name="T17" fmla="*/ 16 h 24"/>
                  <a:gd name="T18" fmla="*/ 25 w 31"/>
                  <a:gd name="T19" fmla="*/ 16 h 24"/>
                  <a:gd name="T20" fmla="*/ 27 w 31"/>
                  <a:gd name="T21" fmla="*/ 10 h 24"/>
                  <a:gd name="T22" fmla="*/ 25 w 31"/>
                  <a:gd name="T23" fmla="*/ 8 h 24"/>
                  <a:gd name="T24" fmla="*/ 30 w 31"/>
                  <a:gd name="T25" fmla="*/ 5 h 24"/>
                  <a:gd name="T26" fmla="*/ 27 w 31"/>
                  <a:gd name="T27" fmla="*/ 1 h 24"/>
                  <a:gd name="T28" fmla="*/ 23 w 31"/>
                  <a:gd name="T29" fmla="*/ 2 h 24"/>
                  <a:gd name="T30" fmla="*/ 21 w 31"/>
                  <a:gd name="T31" fmla="*/ 0 h 24"/>
                  <a:gd name="T32" fmla="*/ 16 w 31"/>
                  <a:gd name="T33" fmla="*/ 0 h 24"/>
                  <a:gd name="T34" fmla="*/ 16 w 31"/>
                  <a:gd name="T35" fmla="*/ 0 h 24"/>
                  <a:gd name="T36" fmla="*/ 12 w 31"/>
                  <a:gd name="T37" fmla="*/ 2 h 24"/>
                  <a:gd name="T38" fmla="*/ 8 w 31"/>
                  <a:gd name="T39" fmla="*/ 4 h 24"/>
                  <a:gd name="T40" fmla="*/ 4 w 31"/>
                  <a:gd name="T41" fmla="*/ 6 h 24"/>
                  <a:gd name="T42" fmla="*/ 4 w 31"/>
                  <a:gd name="T43" fmla="*/ 6 h 24"/>
                  <a:gd name="T44" fmla="*/ 2 w 31"/>
                  <a:gd name="T45" fmla="*/ 12 h 24"/>
                  <a:gd name="T46" fmla="*/ 4 w 31"/>
                  <a:gd name="T47" fmla="*/ 14 h 24"/>
                  <a:gd name="T48" fmla="*/ 0 w 31"/>
                  <a:gd name="T49" fmla="*/ 16 h 24"/>
                  <a:gd name="T50" fmla="*/ 1 w 31"/>
                  <a:gd name="T51" fmla="*/ 18 h 2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1"/>
                  <a:gd name="T79" fmla="*/ 0 h 24"/>
                  <a:gd name="T80" fmla="*/ 31 w 31"/>
                  <a:gd name="T81" fmla="*/ 24 h 2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1" h="24">
                    <a:moveTo>
                      <a:pt x="1" y="18"/>
                    </a:moveTo>
                    <a:lnTo>
                      <a:pt x="2" y="21"/>
                    </a:lnTo>
                    <a:lnTo>
                      <a:pt x="6" y="20"/>
                    </a:lnTo>
                    <a:lnTo>
                      <a:pt x="8" y="23"/>
                    </a:lnTo>
                    <a:lnTo>
                      <a:pt x="13" y="23"/>
                    </a:lnTo>
                    <a:lnTo>
                      <a:pt x="19" y="23"/>
                    </a:lnTo>
                    <a:lnTo>
                      <a:pt x="23" y="20"/>
                    </a:lnTo>
                    <a:lnTo>
                      <a:pt x="25" y="16"/>
                    </a:lnTo>
                    <a:lnTo>
                      <a:pt x="27" y="10"/>
                    </a:lnTo>
                    <a:lnTo>
                      <a:pt x="25" y="8"/>
                    </a:lnTo>
                    <a:lnTo>
                      <a:pt x="30" y="5"/>
                    </a:lnTo>
                    <a:lnTo>
                      <a:pt x="27" y="1"/>
                    </a:lnTo>
                    <a:lnTo>
                      <a:pt x="23" y="2"/>
                    </a:lnTo>
                    <a:lnTo>
                      <a:pt x="21" y="0"/>
                    </a:lnTo>
                    <a:lnTo>
                      <a:pt x="16" y="0"/>
                    </a:lnTo>
                    <a:lnTo>
                      <a:pt x="12" y="2"/>
                    </a:lnTo>
                    <a:lnTo>
                      <a:pt x="8" y="4"/>
                    </a:lnTo>
                    <a:lnTo>
                      <a:pt x="4" y="6"/>
                    </a:lnTo>
                    <a:lnTo>
                      <a:pt x="2" y="12"/>
                    </a:lnTo>
                    <a:lnTo>
                      <a:pt x="4" y="14"/>
                    </a:lnTo>
                    <a:lnTo>
                      <a:pt x="0" y="16"/>
                    </a:lnTo>
                    <a:lnTo>
                      <a:pt x="1" y="18"/>
                    </a:lnTo>
                  </a:path>
                </a:pathLst>
              </a:custGeom>
              <a:solidFill>
                <a:srgbClr val="E6E6E6"/>
              </a:solidFill>
              <a:ln w="12700" cap="rnd" cmpd="sng">
                <a:solidFill>
                  <a:schemeClr val="tx1"/>
                </a:solidFill>
                <a:prstDash val="solid"/>
                <a:round/>
                <a:headEnd/>
                <a:tailEnd/>
              </a:ln>
            </p:spPr>
            <p:txBody>
              <a:bodyPr/>
              <a:lstStyle/>
              <a:p>
                <a:endParaRPr lang="en-AU"/>
              </a:p>
            </p:txBody>
          </p:sp>
          <p:sp>
            <p:nvSpPr>
              <p:cNvPr id="94" name="Line 313">
                <a:extLst>
                  <a:ext uri="{FF2B5EF4-FFF2-40B4-BE49-F238E27FC236}">
                    <a16:creationId xmlns:a16="http://schemas.microsoft.com/office/drawing/2014/main" id="{C89D6FBA-A9F0-460C-98FF-264F64D6BC52}"/>
                  </a:ext>
                </a:extLst>
              </p:cNvPr>
              <p:cNvSpPr>
                <a:spLocks noChangeShapeType="1"/>
              </p:cNvSpPr>
              <p:nvPr/>
            </p:nvSpPr>
            <p:spPr bwMode="auto">
              <a:xfrm flipV="1">
                <a:off x="2322" y="1181"/>
                <a:ext cx="22" cy="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95" name="Line 314">
                <a:extLst>
                  <a:ext uri="{FF2B5EF4-FFF2-40B4-BE49-F238E27FC236}">
                    <a16:creationId xmlns:a16="http://schemas.microsoft.com/office/drawing/2014/main" id="{E78CC289-D616-4822-A923-A93497746C0B}"/>
                  </a:ext>
                </a:extLst>
              </p:cNvPr>
              <p:cNvSpPr>
                <a:spLocks noChangeShapeType="1"/>
              </p:cNvSpPr>
              <p:nvPr/>
            </p:nvSpPr>
            <p:spPr bwMode="auto">
              <a:xfrm flipV="1">
                <a:off x="2322" y="1179"/>
                <a:ext cx="17" cy="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96" name="Freeform 315">
                <a:extLst>
                  <a:ext uri="{FF2B5EF4-FFF2-40B4-BE49-F238E27FC236}">
                    <a16:creationId xmlns:a16="http://schemas.microsoft.com/office/drawing/2014/main" id="{DE1CEB65-C5A5-4B2B-874D-714F88AF64C3}"/>
                  </a:ext>
                </a:extLst>
              </p:cNvPr>
              <p:cNvSpPr>
                <a:spLocks/>
              </p:cNvSpPr>
              <p:nvPr/>
            </p:nvSpPr>
            <p:spPr bwMode="auto">
              <a:xfrm>
                <a:off x="2320" y="1171"/>
                <a:ext cx="38" cy="31"/>
              </a:xfrm>
              <a:custGeom>
                <a:avLst/>
                <a:gdLst>
                  <a:gd name="T0" fmla="*/ 31 w 38"/>
                  <a:gd name="T1" fmla="*/ 21 h 31"/>
                  <a:gd name="T2" fmla="*/ 31 w 38"/>
                  <a:gd name="T3" fmla="*/ 21 h 31"/>
                  <a:gd name="T4" fmla="*/ 31 w 38"/>
                  <a:gd name="T5" fmla="*/ 21 h 31"/>
                  <a:gd name="T6" fmla="*/ 37 w 38"/>
                  <a:gd name="T7" fmla="*/ 12 h 31"/>
                  <a:gd name="T8" fmla="*/ 28 w 38"/>
                  <a:gd name="T9" fmla="*/ 0 h 31"/>
                  <a:gd name="T10" fmla="*/ 20 w 38"/>
                  <a:gd name="T11" fmla="*/ 1 h 31"/>
                  <a:gd name="T12" fmla="*/ 20 w 38"/>
                  <a:gd name="T13" fmla="*/ 1 h 31"/>
                  <a:gd name="T14" fmla="*/ 12 w 38"/>
                  <a:gd name="T15" fmla="*/ 5 h 31"/>
                  <a:gd name="T16" fmla="*/ 12 w 38"/>
                  <a:gd name="T17" fmla="*/ 5 h 31"/>
                  <a:gd name="T18" fmla="*/ 5 w 38"/>
                  <a:gd name="T19" fmla="*/ 10 h 31"/>
                  <a:gd name="T20" fmla="*/ 0 w 38"/>
                  <a:gd name="T21" fmla="*/ 18 h 31"/>
                  <a:gd name="T22" fmla="*/ 1 w 38"/>
                  <a:gd name="T23" fmla="*/ 21 h 31"/>
                  <a:gd name="T24" fmla="*/ 1 w 38"/>
                  <a:gd name="T25" fmla="*/ 21 h 31"/>
                  <a:gd name="T26" fmla="*/ 4 w 38"/>
                  <a:gd name="T27" fmla="*/ 25 h 31"/>
                  <a:gd name="T28" fmla="*/ 5 w 38"/>
                  <a:gd name="T29" fmla="*/ 28 h 31"/>
                  <a:gd name="T30" fmla="*/ 5 w 38"/>
                  <a:gd name="T31" fmla="*/ 28 h 31"/>
                  <a:gd name="T32" fmla="*/ 16 w 38"/>
                  <a:gd name="T33" fmla="*/ 30 h 31"/>
                  <a:gd name="T34" fmla="*/ 24 w 38"/>
                  <a:gd name="T35" fmla="*/ 25 h 31"/>
                  <a:gd name="T36" fmla="*/ 24 w 38"/>
                  <a:gd name="T37" fmla="*/ 25 h 31"/>
                  <a:gd name="T38" fmla="*/ 31 w 38"/>
                  <a:gd name="T39" fmla="*/ 21 h 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8"/>
                  <a:gd name="T61" fmla="*/ 0 h 31"/>
                  <a:gd name="T62" fmla="*/ 38 w 38"/>
                  <a:gd name="T63" fmla="*/ 31 h 3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8" h="31">
                    <a:moveTo>
                      <a:pt x="31" y="21"/>
                    </a:moveTo>
                    <a:lnTo>
                      <a:pt x="31" y="21"/>
                    </a:lnTo>
                    <a:lnTo>
                      <a:pt x="37" y="12"/>
                    </a:lnTo>
                    <a:lnTo>
                      <a:pt x="28" y="0"/>
                    </a:lnTo>
                    <a:lnTo>
                      <a:pt x="20" y="1"/>
                    </a:lnTo>
                    <a:lnTo>
                      <a:pt x="12" y="5"/>
                    </a:lnTo>
                    <a:lnTo>
                      <a:pt x="5" y="10"/>
                    </a:lnTo>
                    <a:lnTo>
                      <a:pt x="0" y="18"/>
                    </a:lnTo>
                    <a:lnTo>
                      <a:pt x="1" y="21"/>
                    </a:lnTo>
                    <a:lnTo>
                      <a:pt x="4" y="25"/>
                    </a:lnTo>
                    <a:lnTo>
                      <a:pt x="5" y="28"/>
                    </a:lnTo>
                    <a:lnTo>
                      <a:pt x="16" y="30"/>
                    </a:lnTo>
                    <a:lnTo>
                      <a:pt x="24" y="25"/>
                    </a:lnTo>
                    <a:lnTo>
                      <a:pt x="31" y="21"/>
                    </a:lnTo>
                  </a:path>
                </a:pathLst>
              </a:custGeom>
              <a:solidFill>
                <a:srgbClr val="000000"/>
              </a:solidFill>
              <a:ln w="12700" cap="rnd" cmpd="sng">
                <a:solidFill>
                  <a:schemeClr val="tx1"/>
                </a:solidFill>
                <a:prstDash val="solid"/>
                <a:round/>
                <a:headEnd/>
                <a:tailEnd/>
              </a:ln>
            </p:spPr>
            <p:txBody>
              <a:bodyPr/>
              <a:lstStyle/>
              <a:p>
                <a:endParaRPr lang="en-AU"/>
              </a:p>
            </p:txBody>
          </p:sp>
          <p:sp>
            <p:nvSpPr>
              <p:cNvPr id="97" name="Freeform 316">
                <a:extLst>
                  <a:ext uri="{FF2B5EF4-FFF2-40B4-BE49-F238E27FC236}">
                    <a16:creationId xmlns:a16="http://schemas.microsoft.com/office/drawing/2014/main" id="{9BA6D571-341F-4EC8-A2C0-8E1781C1D015}"/>
                  </a:ext>
                </a:extLst>
              </p:cNvPr>
              <p:cNvSpPr>
                <a:spLocks/>
              </p:cNvSpPr>
              <p:nvPr/>
            </p:nvSpPr>
            <p:spPr bwMode="auto">
              <a:xfrm>
                <a:off x="2321" y="1176"/>
                <a:ext cx="40" cy="23"/>
              </a:xfrm>
              <a:custGeom>
                <a:avLst/>
                <a:gdLst>
                  <a:gd name="T0" fmla="*/ 0 w 40"/>
                  <a:gd name="T1" fmla="*/ 10 h 23"/>
                  <a:gd name="T2" fmla="*/ 33 w 40"/>
                  <a:gd name="T3" fmla="*/ 0 h 23"/>
                  <a:gd name="T4" fmla="*/ 39 w 40"/>
                  <a:gd name="T5" fmla="*/ 11 h 23"/>
                  <a:gd name="T6" fmla="*/ 4 w 40"/>
                  <a:gd name="T7" fmla="*/ 22 h 23"/>
                  <a:gd name="T8" fmla="*/ 0 w 40"/>
                  <a:gd name="T9" fmla="*/ 8 h 23"/>
                  <a:gd name="T10" fmla="*/ 0 w 40"/>
                  <a:gd name="T11" fmla="*/ 10 h 23"/>
                  <a:gd name="T12" fmla="*/ 0 60000 65536"/>
                  <a:gd name="T13" fmla="*/ 0 60000 65536"/>
                  <a:gd name="T14" fmla="*/ 0 60000 65536"/>
                  <a:gd name="T15" fmla="*/ 0 60000 65536"/>
                  <a:gd name="T16" fmla="*/ 0 60000 65536"/>
                  <a:gd name="T17" fmla="*/ 0 60000 65536"/>
                  <a:gd name="T18" fmla="*/ 0 w 40"/>
                  <a:gd name="T19" fmla="*/ 0 h 23"/>
                  <a:gd name="T20" fmla="*/ 40 w 40"/>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40" h="23">
                    <a:moveTo>
                      <a:pt x="0" y="10"/>
                    </a:moveTo>
                    <a:lnTo>
                      <a:pt x="33" y="0"/>
                    </a:lnTo>
                    <a:lnTo>
                      <a:pt x="39" y="11"/>
                    </a:lnTo>
                    <a:lnTo>
                      <a:pt x="4" y="22"/>
                    </a:lnTo>
                    <a:lnTo>
                      <a:pt x="0" y="8"/>
                    </a:lnTo>
                    <a:lnTo>
                      <a:pt x="0" y="10"/>
                    </a:lnTo>
                  </a:path>
                </a:pathLst>
              </a:custGeom>
              <a:solidFill>
                <a:srgbClr val="000000"/>
              </a:solidFill>
              <a:ln w="12700" cap="rnd" cmpd="sng">
                <a:solidFill>
                  <a:schemeClr val="tx1"/>
                </a:solidFill>
                <a:prstDash val="solid"/>
                <a:round/>
                <a:headEnd/>
                <a:tailEnd/>
              </a:ln>
            </p:spPr>
            <p:txBody>
              <a:bodyPr/>
              <a:lstStyle/>
              <a:p>
                <a:endParaRPr lang="en-AU"/>
              </a:p>
            </p:txBody>
          </p:sp>
          <p:sp>
            <p:nvSpPr>
              <p:cNvPr id="98" name="Freeform 317">
                <a:extLst>
                  <a:ext uri="{FF2B5EF4-FFF2-40B4-BE49-F238E27FC236}">
                    <a16:creationId xmlns:a16="http://schemas.microsoft.com/office/drawing/2014/main" id="{E7FBEBC5-BE4B-43EE-9C6F-3BBA74922110}"/>
                  </a:ext>
                </a:extLst>
              </p:cNvPr>
              <p:cNvSpPr>
                <a:spLocks/>
              </p:cNvSpPr>
              <p:nvPr/>
            </p:nvSpPr>
            <p:spPr bwMode="auto">
              <a:xfrm>
                <a:off x="2344" y="1167"/>
                <a:ext cx="35" cy="30"/>
              </a:xfrm>
              <a:custGeom>
                <a:avLst/>
                <a:gdLst>
                  <a:gd name="T0" fmla="*/ 1 w 35"/>
                  <a:gd name="T1" fmla="*/ 22 h 30"/>
                  <a:gd name="T2" fmla="*/ 2 w 35"/>
                  <a:gd name="T3" fmla="*/ 24 h 30"/>
                  <a:gd name="T4" fmla="*/ 2 w 35"/>
                  <a:gd name="T5" fmla="*/ 24 h 30"/>
                  <a:gd name="T6" fmla="*/ 4 w 35"/>
                  <a:gd name="T7" fmla="*/ 27 h 30"/>
                  <a:gd name="T8" fmla="*/ 12 w 35"/>
                  <a:gd name="T9" fmla="*/ 29 h 30"/>
                  <a:gd name="T10" fmla="*/ 17 w 35"/>
                  <a:gd name="T11" fmla="*/ 26 h 30"/>
                  <a:gd name="T12" fmla="*/ 17 w 35"/>
                  <a:gd name="T13" fmla="*/ 26 h 30"/>
                  <a:gd name="T14" fmla="*/ 23 w 35"/>
                  <a:gd name="T15" fmla="*/ 23 h 30"/>
                  <a:gd name="T16" fmla="*/ 27 w 35"/>
                  <a:gd name="T17" fmla="*/ 20 h 30"/>
                  <a:gd name="T18" fmla="*/ 32 w 35"/>
                  <a:gd name="T19" fmla="*/ 16 h 30"/>
                  <a:gd name="T20" fmla="*/ 34 w 35"/>
                  <a:gd name="T21" fmla="*/ 8 h 30"/>
                  <a:gd name="T22" fmla="*/ 32 w 35"/>
                  <a:gd name="T23" fmla="*/ 5 h 30"/>
                  <a:gd name="T24" fmla="*/ 32 w 35"/>
                  <a:gd name="T25" fmla="*/ 5 h 30"/>
                  <a:gd name="T26" fmla="*/ 31 w 35"/>
                  <a:gd name="T27" fmla="*/ 2 h 30"/>
                  <a:gd name="T28" fmla="*/ 29 w 35"/>
                  <a:gd name="T29" fmla="*/ 0 h 30"/>
                  <a:gd name="T30" fmla="*/ 29 w 35"/>
                  <a:gd name="T31" fmla="*/ 0 h 30"/>
                  <a:gd name="T32" fmla="*/ 23 w 35"/>
                  <a:gd name="T33" fmla="*/ 1 h 30"/>
                  <a:gd name="T34" fmla="*/ 17 w 35"/>
                  <a:gd name="T35" fmla="*/ 4 h 30"/>
                  <a:gd name="T36" fmla="*/ 10 w 35"/>
                  <a:gd name="T37" fmla="*/ 4 h 30"/>
                  <a:gd name="T38" fmla="*/ 6 w 35"/>
                  <a:gd name="T39" fmla="*/ 6 h 30"/>
                  <a:gd name="T40" fmla="*/ 8 w 35"/>
                  <a:gd name="T41" fmla="*/ 9 h 30"/>
                  <a:gd name="T42" fmla="*/ 2 w 35"/>
                  <a:gd name="T43" fmla="*/ 12 h 30"/>
                  <a:gd name="T44" fmla="*/ 0 w 35"/>
                  <a:gd name="T45" fmla="*/ 19 h 30"/>
                  <a:gd name="T46" fmla="*/ 0 w 35"/>
                  <a:gd name="T47" fmla="*/ 19 h 30"/>
                  <a:gd name="T48" fmla="*/ 1 w 35"/>
                  <a:gd name="T49" fmla="*/ 22 h 30"/>
                  <a:gd name="T50" fmla="*/ 1 w 35"/>
                  <a:gd name="T51" fmla="*/ 22 h 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5"/>
                  <a:gd name="T79" fmla="*/ 0 h 30"/>
                  <a:gd name="T80" fmla="*/ 35 w 35"/>
                  <a:gd name="T81" fmla="*/ 30 h 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5" h="30">
                    <a:moveTo>
                      <a:pt x="1" y="22"/>
                    </a:moveTo>
                    <a:lnTo>
                      <a:pt x="2" y="24"/>
                    </a:lnTo>
                    <a:lnTo>
                      <a:pt x="4" y="27"/>
                    </a:lnTo>
                    <a:lnTo>
                      <a:pt x="12" y="29"/>
                    </a:lnTo>
                    <a:lnTo>
                      <a:pt x="17" y="26"/>
                    </a:lnTo>
                    <a:lnTo>
                      <a:pt x="23" y="23"/>
                    </a:lnTo>
                    <a:lnTo>
                      <a:pt x="27" y="20"/>
                    </a:lnTo>
                    <a:lnTo>
                      <a:pt x="32" y="16"/>
                    </a:lnTo>
                    <a:lnTo>
                      <a:pt x="34" y="8"/>
                    </a:lnTo>
                    <a:lnTo>
                      <a:pt x="32" y="5"/>
                    </a:lnTo>
                    <a:lnTo>
                      <a:pt x="31" y="2"/>
                    </a:lnTo>
                    <a:lnTo>
                      <a:pt x="29" y="0"/>
                    </a:lnTo>
                    <a:lnTo>
                      <a:pt x="23" y="1"/>
                    </a:lnTo>
                    <a:lnTo>
                      <a:pt x="17" y="4"/>
                    </a:lnTo>
                    <a:lnTo>
                      <a:pt x="10" y="4"/>
                    </a:lnTo>
                    <a:lnTo>
                      <a:pt x="6" y="6"/>
                    </a:lnTo>
                    <a:lnTo>
                      <a:pt x="8" y="9"/>
                    </a:lnTo>
                    <a:lnTo>
                      <a:pt x="2" y="12"/>
                    </a:lnTo>
                    <a:lnTo>
                      <a:pt x="0" y="19"/>
                    </a:lnTo>
                    <a:lnTo>
                      <a:pt x="1" y="22"/>
                    </a:lnTo>
                  </a:path>
                </a:pathLst>
              </a:custGeom>
              <a:solidFill>
                <a:srgbClr val="E6E6E6"/>
              </a:solidFill>
              <a:ln w="12700" cap="rnd" cmpd="sng">
                <a:solidFill>
                  <a:schemeClr val="tx1"/>
                </a:solidFill>
                <a:prstDash val="solid"/>
                <a:round/>
                <a:headEnd/>
                <a:tailEnd/>
              </a:ln>
            </p:spPr>
            <p:txBody>
              <a:bodyPr/>
              <a:lstStyle/>
              <a:p>
                <a:endParaRPr lang="en-AU"/>
              </a:p>
            </p:txBody>
          </p:sp>
        </p:grpSp>
        <p:pic>
          <p:nvPicPr>
            <p:cNvPr id="13" name="Picture 16" descr="images">
              <a:extLst>
                <a:ext uri="{FF2B5EF4-FFF2-40B4-BE49-F238E27FC236}">
                  <a16:creationId xmlns:a16="http://schemas.microsoft.com/office/drawing/2014/main" id="{1A5B6B82-0594-4926-8B33-41BD57BC72D2}"/>
                </a:ext>
              </a:extLst>
            </p:cNvPr>
            <p:cNvPicPr>
              <a:picLocks noChangeAspect="1" noChangeArrowheads="1"/>
            </p:cNvPicPr>
            <p:nvPr/>
          </p:nvPicPr>
          <p:blipFill>
            <a:blip r:embed="rId3">
              <a:lum bright="10000"/>
              <a:extLst>
                <a:ext uri="{28A0092B-C50C-407E-A947-70E740481C1C}">
                  <a14:useLocalDpi xmlns:a14="http://schemas.microsoft.com/office/drawing/2010/main" val="0"/>
                </a:ext>
              </a:extLst>
            </a:blip>
            <a:srcRect/>
            <a:stretch>
              <a:fillRect/>
            </a:stretch>
          </p:blipFill>
          <p:spPr bwMode="auto">
            <a:xfrm>
              <a:off x="3640138" y="3294063"/>
              <a:ext cx="1549400"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6" descr="radio tower1">
              <a:extLst>
                <a:ext uri="{FF2B5EF4-FFF2-40B4-BE49-F238E27FC236}">
                  <a16:creationId xmlns:a16="http://schemas.microsoft.com/office/drawing/2014/main" id="{96546BEC-E325-4C25-B8B8-D52F6B3F51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238" y="3436938"/>
              <a:ext cx="10763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Line 631">
              <a:extLst>
                <a:ext uri="{FF2B5EF4-FFF2-40B4-BE49-F238E27FC236}">
                  <a16:creationId xmlns:a16="http://schemas.microsoft.com/office/drawing/2014/main" id="{C5CED9DB-4379-4E4C-BB2F-BAE20664CF02}"/>
                </a:ext>
              </a:extLst>
            </p:cNvPr>
            <p:cNvSpPr>
              <a:spLocks noChangeShapeType="1"/>
            </p:cNvSpPr>
            <p:nvPr/>
          </p:nvSpPr>
          <p:spPr bwMode="auto">
            <a:xfrm flipV="1">
              <a:off x="1473200" y="3827463"/>
              <a:ext cx="1390650" cy="111125"/>
            </a:xfrm>
            <a:prstGeom prst="line">
              <a:avLst/>
            </a:prstGeom>
            <a:noFill/>
            <a:ln w="25400">
              <a:solidFill>
                <a:srgbClr val="0070C0"/>
              </a:solidFill>
              <a:round/>
              <a:headEnd type="arrow"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6" name="Line 632">
              <a:extLst>
                <a:ext uri="{FF2B5EF4-FFF2-40B4-BE49-F238E27FC236}">
                  <a16:creationId xmlns:a16="http://schemas.microsoft.com/office/drawing/2014/main" id="{4038D5BE-E725-4037-8B19-AA86B95AAA95}"/>
                </a:ext>
              </a:extLst>
            </p:cNvPr>
            <p:cNvSpPr>
              <a:spLocks noChangeShapeType="1"/>
            </p:cNvSpPr>
            <p:nvPr/>
          </p:nvSpPr>
          <p:spPr bwMode="auto">
            <a:xfrm flipH="1">
              <a:off x="2339975" y="3841750"/>
              <a:ext cx="512763" cy="188913"/>
            </a:xfrm>
            <a:prstGeom prst="line">
              <a:avLst/>
            </a:prstGeom>
            <a:noFill/>
            <a:ln w="25400">
              <a:solidFill>
                <a:srgbClr val="0070C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17" name="Line 633">
              <a:extLst>
                <a:ext uri="{FF2B5EF4-FFF2-40B4-BE49-F238E27FC236}">
                  <a16:creationId xmlns:a16="http://schemas.microsoft.com/office/drawing/2014/main" id="{895757E8-BFB5-47CC-916F-8112977E36E6}"/>
                </a:ext>
              </a:extLst>
            </p:cNvPr>
            <p:cNvSpPr>
              <a:spLocks noChangeShapeType="1"/>
            </p:cNvSpPr>
            <p:nvPr/>
          </p:nvSpPr>
          <p:spPr bwMode="auto">
            <a:xfrm flipV="1">
              <a:off x="2346325" y="4003675"/>
              <a:ext cx="1122363" cy="31750"/>
            </a:xfrm>
            <a:prstGeom prst="line">
              <a:avLst/>
            </a:prstGeom>
            <a:noFill/>
            <a:ln w="25400">
              <a:solidFill>
                <a:srgbClr val="0070C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AU"/>
            </a:p>
          </p:txBody>
        </p:sp>
        <p:pic>
          <p:nvPicPr>
            <p:cNvPr id="18" name="Picture 4" descr="http://t3.gstatic.com/images?q=tbn:ANd9GcQRlFq2__hVz353uo6YtiNWPR9S4KYxOAnG1UMYqJOmLGWxYW9w">
              <a:hlinkClick r:id="rId5"/>
              <a:extLst>
                <a:ext uri="{FF2B5EF4-FFF2-40B4-BE49-F238E27FC236}">
                  <a16:creationId xmlns:a16="http://schemas.microsoft.com/office/drawing/2014/main" id="{18A98EA7-1B8F-4BB9-A700-826302EA2B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81763" y="4557713"/>
              <a:ext cx="982662"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330">
              <a:extLst>
                <a:ext uri="{FF2B5EF4-FFF2-40B4-BE49-F238E27FC236}">
                  <a16:creationId xmlns:a16="http://schemas.microsoft.com/office/drawing/2014/main" id="{3D0CF5E1-8ABB-4659-BC2C-E8FDF8B3CDAB}"/>
                </a:ext>
              </a:extLst>
            </p:cNvPr>
            <p:cNvSpPr txBox="1">
              <a:spLocks noChangeArrowheads="1"/>
            </p:cNvSpPr>
            <p:nvPr/>
          </p:nvSpPr>
          <p:spPr bwMode="auto">
            <a:xfrm>
              <a:off x="7239001" y="5132973"/>
              <a:ext cx="2116035" cy="36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ea typeface="MS PGothic" pitchFamily="34" charset="-128"/>
                </a:defRPr>
              </a:lvl1pPr>
              <a:lvl2pPr marL="742950" indent="-285750" eaLnBrk="0" hangingPunct="0">
                <a:defRPr sz="1600">
                  <a:solidFill>
                    <a:schemeClr val="tx1"/>
                  </a:solidFill>
                  <a:latin typeface="Arial" charset="0"/>
                  <a:ea typeface="MS PGothic" pitchFamily="34" charset="-128"/>
                </a:defRPr>
              </a:lvl2pPr>
              <a:lvl3pPr marL="1143000" indent="-228600" eaLnBrk="0" hangingPunct="0">
                <a:defRPr sz="1600">
                  <a:solidFill>
                    <a:schemeClr val="tx1"/>
                  </a:solidFill>
                  <a:latin typeface="Arial" charset="0"/>
                  <a:ea typeface="MS PGothic" pitchFamily="34" charset="-128"/>
                </a:defRPr>
              </a:lvl3pPr>
              <a:lvl4pPr marL="1600200" indent="-228600" eaLnBrk="0" hangingPunct="0">
                <a:defRPr sz="1600">
                  <a:solidFill>
                    <a:schemeClr val="tx1"/>
                  </a:solidFill>
                  <a:latin typeface="Arial" charset="0"/>
                  <a:ea typeface="MS PGothic" pitchFamily="34" charset="-128"/>
                </a:defRPr>
              </a:lvl4pPr>
              <a:lvl5pPr marL="2057400" indent="-228600" eaLnBrk="0" hangingPunct="0">
                <a:defRPr sz="1600">
                  <a:solidFill>
                    <a:schemeClr val="tx1"/>
                  </a:solidFill>
                  <a:latin typeface="Arial" charset="0"/>
                  <a:ea typeface="MS PGothic" pitchFamily="34" charset="-128"/>
                </a:defRPr>
              </a:lvl5pPr>
              <a:lvl6pPr marL="2514600" indent="-228600" eaLnBrk="0" fontAlgn="base" hangingPunct="0">
                <a:spcBef>
                  <a:spcPct val="0"/>
                </a:spcBef>
                <a:spcAft>
                  <a:spcPct val="0"/>
                </a:spcAft>
                <a:defRPr sz="1600">
                  <a:solidFill>
                    <a:schemeClr val="tx1"/>
                  </a:solidFill>
                  <a:latin typeface="Arial" charset="0"/>
                  <a:ea typeface="MS PGothic" pitchFamily="34" charset="-128"/>
                </a:defRPr>
              </a:lvl6pPr>
              <a:lvl7pPr marL="2971800" indent="-228600" eaLnBrk="0" fontAlgn="base" hangingPunct="0">
                <a:spcBef>
                  <a:spcPct val="0"/>
                </a:spcBef>
                <a:spcAft>
                  <a:spcPct val="0"/>
                </a:spcAft>
                <a:defRPr sz="1600">
                  <a:solidFill>
                    <a:schemeClr val="tx1"/>
                  </a:solidFill>
                  <a:latin typeface="Arial" charset="0"/>
                  <a:ea typeface="MS PGothic" pitchFamily="34" charset="-128"/>
                </a:defRPr>
              </a:lvl7pPr>
              <a:lvl8pPr marL="3429000" indent="-228600" eaLnBrk="0" fontAlgn="base" hangingPunct="0">
                <a:spcBef>
                  <a:spcPct val="0"/>
                </a:spcBef>
                <a:spcAft>
                  <a:spcPct val="0"/>
                </a:spcAft>
                <a:defRPr sz="1600">
                  <a:solidFill>
                    <a:schemeClr val="tx1"/>
                  </a:solidFill>
                  <a:latin typeface="Arial" charset="0"/>
                  <a:ea typeface="MS PGothic" pitchFamily="34" charset="-128"/>
                </a:defRPr>
              </a:lvl8pPr>
              <a:lvl9pPr marL="3886200" indent="-228600" eaLnBrk="0" fontAlgn="base" hangingPunct="0">
                <a:spcBef>
                  <a:spcPct val="0"/>
                </a:spcBef>
                <a:spcAft>
                  <a:spcPct val="0"/>
                </a:spcAft>
                <a:defRPr sz="1600">
                  <a:solidFill>
                    <a:schemeClr val="tx1"/>
                  </a:solidFill>
                  <a:latin typeface="Arial" charset="0"/>
                  <a:ea typeface="MS PGothic" pitchFamily="34" charset="-128"/>
                </a:defRPr>
              </a:lvl9pPr>
            </a:lstStyle>
            <a:p>
              <a:pPr eaLnBrk="1" hangingPunct="1"/>
              <a:r>
                <a:rPr lang="en-AU">
                  <a:solidFill>
                    <a:srgbClr val="000000"/>
                  </a:solidFill>
                </a:rPr>
                <a:t>OEM sensors</a:t>
              </a:r>
            </a:p>
          </p:txBody>
        </p:sp>
        <p:sp>
          <p:nvSpPr>
            <p:cNvPr id="20" name="Line 631">
              <a:extLst>
                <a:ext uri="{FF2B5EF4-FFF2-40B4-BE49-F238E27FC236}">
                  <a16:creationId xmlns:a16="http://schemas.microsoft.com/office/drawing/2014/main" id="{D11A42D5-00B4-4760-A01E-821853273AF7}"/>
                </a:ext>
              </a:extLst>
            </p:cNvPr>
            <p:cNvSpPr>
              <a:spLocks noChangeShapeType="1"/>
            </p:cNvSpPr>
            <p:nvPr/>
          </p:nvSpPr>
          <p:spPr bwMode="auto">
            <a:xfrm>
              <a:off x="5210175" y="4119563"/>
              <a:ext cx="1277938" cy="641350"/>
            </a:xfrm>
            <a:prstGeom prst="line">
              <a:avLst/>
            </a:prstGeom>
            <a:noFill/>
            <a:ln w="25400">
              <a:solidFill>
                <a:srgbClr val="FF0000"/>
              </a:solidFill>
              <a:round/>
              <a:headEnd type="arrow" w="sm" len="sm"/>
              <a:tailEnd type="none" w="sm" len="sm"/>
            </a:ln>
            <a:extLst>
              <a:ext uri="{909E8E84-426E-40DD-AFC4-6F175D3DCCD1}">
                <a14:hiddenFill xmlns:a14="http://schemas.microsoft.com/office/drawing/2010/main">
                  <a:noFill/>
                </a14:hiddenFill>
              </a:ext>
            </a:extLst>
          </p:spPr>
          <p:txBody>
            <a:bodyPr wrap="none" anchor="ctr"/>
            <a:lstStyle/>
            <a:p>
              <a:endParaRPr lang="en-AU"/>
            </a:p>
          </p:txBody>
        </p:sp>
        <p:sp>
          <p:nvSpPr>
            <p:cNvPr id="21" name="TextBox 330">
              <a:extLst>
                <a:ext uri="{FF2B5EF4-FFF2-40B4-BE49-F238E27FC236}">
                  <a16:creationId xmlns:a16="http://schemas.microsoft.com/office/drawing/2014/main" id="{C10A5A70-C5E1-4AA9-A505-704FC6C2FD04}"/>
                </a:ext>
              </a:extLst>
            </p:cNvPr>
            <p:cNvSpPr txBox="1">
              <a:spLocks noChangeArrowheads="1"/>
            </p:cNvSpPr>
            <p:nvPr/>
          </p:nvSpPr>
          <p:spPr bwMode="auto">
            <a:xfrm>
              <a:off x="6282790" y="2795867"/>
              <a:ext cx="1565810" cy="33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charset="0"/>
                  <a:ea typeface="MS PGothic" pitchFamily="34" charset="-128"/>
                </a:defRPr>
              </a:lvl1pPr>
              <a:lvl2pPr marL="742950" indent="-285750" eaLnBrk="0" hangingPunct="0">
                <a:defRPr sz="1600">
                  <a:solidFill>
                    <a:schemeClr val="tx1"/>
                  </a:solidFill>
                  <a:latin typeface="Arial" charset="0"/>
                  <a:ea typeface="MS PGothic" pitchFamily="34" charset="-128"/>
                </a:defRPr>
              </a:lvl2pPr>
              <a:lvl3pPr marL="1143000" indent="-228600" eaLnBrk="0" hangingPunct="0">
                <a:defRPr sz="1600">
                  <a:solidFill>
                    <a:schemeClr val="tx1"/>
                  </a:solidFill>
                  <a:latin typeface="Arial" charset="0"/>
                  <a:ea typeface="MS PGothic" pitchFamily="34" charset="-128"/>
                </a:defRPr>
              </a:lvl3pPr>
              <a:lvl4pPr marL="1600200" indent="-228600" eaLnBrk="0" hangingPunct="0">
                <a:defRPr sz="1600">
                  <a:solidFill>
                    <a:schemeClr val="tx1"/>
                  </a:solidFill>
                  <a:latin typeface="Arial" charset="0"/>
                  <a:ea typeface="MS PGothic" pitchFamily="34" charset="-128"/>
                </a:defRPr>
              </a:lvl4pPr>
              <a:lvl5pPr marL="2057400" indent="-228600" eaLnBrk="0" hangingPunct="0">
                <a:defRPr sz="1600">
                  <a:solidFill>
                    <a:schemeClr val="tx1"/>
                  </a:solidFill>
                  <a:latin typeface="Arial" charset="0"/>
                  <a:ea typeface="MS PGothic" pitchFamily="34" charset="-128"/>
                </a:defRPr>
              </a:lvl5pPr>
              <a:lvl6pPr marL="2514600" indent="-228600" eaLnBrk="0" fontAlgn="base" hangingPunct="0">
                <a:spcBef>
                  <a:spcPct val="0"/>
                </a:spcBef>
                <a:spcAft>
                  <a:spcPct val="0"/>
                </a:spcAft>
                <a:defRPr sz="1600">
                  <a:solidFill>
                    <a:schemeClr val="tx1"/>
                  </a:solidFill>
                  <a:latin typeface="Arial" charset="0"/>
                  <a:ea typeface="MS PGothic" pitchFamily="34" charset="-128"/>
                </a:defRPr>
              </a:lvl6pPr>
              <a:lvl7pPr marL="2971800" indent="-228600" eaLnBrk="0" fontAlgn="base" hangingPunct="0">
                <a:spcBef>
                  <a:spcPct val="0"/>
                </a:spcBef>
                <a:spcAft>
                  <a:spcPct val="0"/>
                </a:spcAft>
                <a:defRPr sz="1600">
                  <a:solidFill>
                    <a:schemeClr val="tx1"/>
                  </a:solidFill>
                  <a:latin typeface="Arial" charset="0"/>
                  <a:ea typeface="MS PGothic" pitchFamily="34" charset="-128"/>
                </a:defRPr>
              </a:lvl7pPr>
              <a:lvl8pPr marL="3429000" indent="-228600" eaLnBrk="0" fontAlgn="base" hangingPunct="0">
                <a:spcBef>
                  <a:spcPct val="0"/>
                </a:spcBef>
                <a:spcAft>
                  <a:spcPct val="0"/>
                </a:spcAft>
                <a:defRPr sz="1600">
                  <a:solidFill>
                    <a:schemeClr val="tx1"/>
                  </a:solidFill>
                  <a:latin typeface="Arial" charset="0"/>
                  <a:ea typeface="MS PGothic" pitchFamily="34" charset="-128"/>
                </a:defRPr>
              </a:lvl8pPr>
              <a:lvl9pPr marL="3886200" indent="-228600" eaLnBrk="0" fontAlgn="base" hangingPunct="0">
                <a:spcBef>
                  <a:spcPct val="0"/>
                </a:spcBef>
                <a:spcAft>
                  <a:spcPct val="0"/>
                </a:spcAft>
                <a:defRPr sz="1600">
                  <a:solidFill>
                    <a:schemeClr val="tx1"/>
                  </a:solidFill>
                  <a:latin typeface="Arial" charset="0"/>
                  <a:ea typeface="MS PGothic" pitchFamily="34" charset="-128"/>
                </a:defRPr>
              </a:lvl9pPr>
            </a:lstStyle>
            <a:p>
              <a:pPr eaLnBrk="1" hangingPunct="1"/>
              <a:r>
                <a:rPr lang="en-AU">
                  <a:solidFill>
                    <a:srgbClr val="000000"/>
                  </a:solidFill>
                </a:rPr>
                <a:t>GPS Satellites</a:t>
              </a:r>
            </a:p>
          </p:txBody>
        </p:sp>
        <p:sp>
          <p:nvSpPr>
            <p:cNvPr id="22" name="TextBox 330">
              <a:extLst>
                <a:ext uri="{FF2B5EF4-FFF2-40B4-BE49-F238E27FC236}">
                  <a16:creationId xmlns:a16="http://schemas.microsoft.com/office/drawing/2014/main" id="{840D86F2-431E-4720-B6EF-766AC4B4D3C1}"/>
                </a:ext>
              </a:extLst>
            </p:cNvPr>
            <p:cNvSpPr txBox="1">
              <a:spLocks noChangeArrowheads="1"/>
            </p:cNvSpPr>
            <p:nvPr/>
          </p:nvSpPr>
          <p:spPr bwMode="auto">
            <a:xfrm>
              <a:off x="5164060" y="3696871"/>
              <a:ext cx="1901634" cy="435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ea typeface="MS PGothic" pitchFamily="34" charset="-128"/>
                </a:defRPr>
              </a:lvl1pPr>
              <a:lvl2pPr marL="742950" indent="-285750" eaLnBrk="0" hangingPunct="0">
                <a:defRPr sz="1600">
                  <a:solidFill>
                    <a:schemeClr val="tx1"/>
                  </a:solidFill>
                  <a:latin typeface="Arial" charset="0"/>
                  <a:ea typeface="MS PGothic" pitchFamily="34" charset="-128"/>
                </a:defRPr>
              </a:lvl2pPr>
              <a:lvl3pPr marL="1143000" indent="-228600" eaLnBrk="0" hangingPunct="0">
                <a:defRPr sz="1600">
                  <a:solidFill>
                    <a:schemeClr val="tx1"/>
                  </a:solidFill>
                  <a:latin typeface="Arial" charset="0"/>
                  <a:ea typeface="MS PGothic" pitchFamily="34" charset="-128"/>
                </a:defRPr>
              </a:lvl3pPr>
              <a:lvl4pPr marL="1600200" indent="-228600" eaLnBrk="0" hangingPunct="0">
                <a:defRPr sz="1600">
                  <a:solidFill>
                    <a:schemeClr val="tx1"/>
                  </a:solidFill>
                  <a:latin typeface="Arial" charset="0"/>
                  <a:ea typeface="MS PGothic" pitchFamily="34" charset="-128"/>
                </a:defRPr>
              </a:lvl4pPr>
              <a:lvl5pPr marL="2057400" indent="-228600" eaLnBrk="0" hangingPunct="0">
                <a:defRPr sz="1600">
                  <a:solidFill>
                    <a:schemeClr val="tx1"/>
                  </a:solidFill>
                  <a:latin typeface="Arial" charset="0"/>
                  <a:ea typeface="MS PGothic" pitchFamily="34" charset="-128"/>
                </a:defRPr>
              </a:lvl5pPr>
              <a:lvl6pPr marL="2514600" indent="-228600" eaLnBrk="0" fontAlgn="base" hangingPunct="0">
                <a:spcBef>
                  <a:spcPct val="0"/>
                </a:spcBef>
                <a:spcAft>
                  <a:spcPct val="0"/>
                </a:spcAft>
                <a:defRPr sz="1600">
                  <a:solidFill>
                    <a:schemeClr val="tx1"/>
                  </a:solidFill>
                  <a:latin typeface="Arial" charset="0"/>
                  <a:ea typeface="MS PGothic" pitchFamily="34" charset="-128"/>
                </a:defRPr>
              </a:lvl6pPr>
              <a:lvl7pPr marL="2971800" indent="-228600" eaLnBrk="0" fontAlgn="base" hangingPunct="0">
                <a:spcBef>
                  <a:spcPct val="0"/>
                </a:spcBef>
                <a:spcAft>
                  <a:spcPct val="0"/>
                </a:spcAft>
                <a:defRPr sz="1600">
                  <a:solidFill>
                    <a:schemeClr val="tx1"/>
                  </a:solidFill>
                  <a:latin typeface="Arial" charset="0"/>
                  <a:ea typeface="MS PGothic" pitchFamily="34" charset="-128"/>
                </a:defRPr>
              </a:lvl7pPr>
              <a:lvl8pPr marL="3429000" indent="-228600" eaLnBrk="0" fontAlgn="base" hangingPunct="0">
                <a:spcBef>
                  <a:spcPct val="0"/>
                </a:spcBef>
                <a:spcAft>
                  <a:spcPct val="0"/>
                </a:spcAft>
                <a:defRPr sz="1600">
                  <a:solidFill>
                    <a:schemeClr val="tx1"/>
                  </a:solidFill>
                  <a:latin typeface="Arial" charset="0"/>
                  <a:ea typeface="MS PGothic" pitchFamily="34" charset="-128"/>
                </a:defRPr>
              </a:lvl8pPr>
              <a:lvl9pPr marL="3886200" indent="-228600" eaLnBrk="0" fontAlgn="base" hangingPunct="0">
                <a:spcBef>
                  <a:spcPct val="0"/>
                </a:spcBef>
                <a:spcAft>
                  <a:spcPct val="0"/>
                </a:spcAft>
                <a:defRPr sz="1600">
                  <a:solidFill>
                    <a:schemeClr val="tx1"/>
                  </a:solidFill>
                  <a:latin typeface="Arial" charset="0"/>
                  <a:ea typeface="MS PGothic" pitchFamily="34" charset="-128"/>
                </a:defRPr>
              </a:lvl9pPr>
            </a:lstStyle>
            <a:p>
              <a:pPr eaLnBrk="1" hangingPunct="1"/>
              <a:r>
                <a:rPr lang="en-AU">
                  <a:solidFill>
                    <a:srgbClr val="000000"/>
                  </a:solidFill>
                </a:rPr>
                <a:t>Equipment</a:t>
              </a:r>
            </a:p>
          </p:txBody>
        </p:sp>
        <p:sp>
          <p:nvSpPr>
            <p:cNvPr id="23" name="TextBox 330">
              <a:extLst>
                <a:ext uri="{FF2B5EF4-FFF2-40B4-BE49-F238E27FC236}">
                  <a16:creationId xmlns:a16="http://schemas.microsoft.com/office/drawing/2014/main" id="{6CCF8FDB-932A-4C11-A5B3-FF5D455C169D}"/>
                </a:ext>
              </a:extLst>
            </p:cNvPr>
            <p:cNvSpPr txBox="1">
              <a:spLocks noChangeArrowheads="1"/>
            </p:cNvSpPr>
            <p:nvPr/>
          </p:nvSpPr>
          <p:spPr bwMode="auto">
            <a:xfrm>
              <a:off x="700023" y="3425240"/>
              <a:ext cx="12414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charset="0"/>
                  <a:ea typeface="MS PGothic" pitchFamily="34" charset="-128"/>
                </a:defRPr>
              </a:lvl1pPr>
              <a:lvl2pPr marL="742950" indent="-285750" eaLnBrk="0" hangingPunct="0">
                <a:defRPr sz="1600">
                  <a:solidFill>
                    <a:schemeClr val="tx1"/>
                  </a:solidFill>
                  <a:latin typeface="Arial" charset="0"/>
                  <a:ea typeface="MS PGothic" pitchFamily="34" charset="-128"/>
                </a:defRPr>
              </a:lvl2pPr>
              <a:lvl3pPr marL="1143000" indent="-228600" eaLnBrk="0" hangingPunct="0">
                <a:defRPr sz="1600">
                  <a:solidFill>
                    <a:schemeClr val="tx1"/>
                  </a:solidFill>
                  <a:latin typeface="Arial" charset="0"/>
                  <a:ea typeface="MS PGothic" pitchFamily="34" charset="-128"/>
                </a:defRPr>
              </a:lvl3pPr>
              <a:lvl4pPr marL="1600200" indent="-228600" eaLnBrk="0" hangingPunct="0">
                <a:defRPr sz="1600">
                  <a:solidFill>
                    <a:schemeClr val="tx1"/>
                  </a:solidFill>
                  <a:latin typeface="Arial" charset="0"/>
                  <a:ea typeface="MS PGothic" pitchFamily="34" charset="-128"/>
                </a:defRPr>
              </a:lvl4pPr>
              <a:lvl5pPr marL="2057400" indent="-228600" eaLnBrk="0" hangingPunct="0">
                <a:defRPr sz="1600">
                  <a:solidFill>
                    <a:schemeClr val="tx1"/>
                  </a:solidFill>
                  <a:latin typeface="Arial" charset="0"/>
                  <a:ea typeface="MS PGothic" pitchFamily="34" charset="-128"/>
                </a:defRPr>
              </a:lvl5pPr>
              <a:lvl6pPr marL="2514600" indent="-228600" eaLnBrk="0" fontAlgn="base" hangingPunct="0">
                <a:spcBef>
                  <a:spcPct val="0"/>
                </a:spcBef>
                <a:spcAft>
                  <a:spcPct val="0"/>
                </a:spcAft>
                <a:defRPr sz="1600">
                  <a:solidFill>
                    <a:schemeClr val="tx1"/>
                  </a:solidFill>
                  <a:latin typeface="Arial" charset="0"/>
                  <a:ea typeface="MS PGothic" pitchFamily="34" charset="-128"/>
                </a:defRPr>
              </a:lvl6pPr>
              <a:lvl7pPr marL="2971800" indent="-228600" eaLnBrk="0" fontAlgn="base" hangingPunct="0">
                <a:spcBef>
                  <a:spcPct val="0"/>
                </a:spcBef>
                <a:spcAft>
                  <a:spcPct val="0"/>
                </a:spcAft>
                <a:defRPr sz="1600">
                  <a:solidFill>
                    <a:schemeClr val="tx1"/>
                  </a:solidFill>
                  <a:latin typeface="Arial" charset="0"/>
                  <a:ea typeface="MS PGothic" pitchFamily="34" charset="-128"/>
                </a:defRPr>
              </a:lvl7pPr>
              <a:lvl8pPr marL="3429000" indent="-228600" eaLnBrk="0" fontAlgn="base" hangingPunct="0">
                <a:spcBef>
                  <a:spcPct val="0"/>
                </a:spcBef>
                <a:spcAft>
                  <a:spcPct val="0"/>
                </a:spcAft>
                <a:defRPr sz="1600">
                  <a:solidFill>
                    <a:schemeClr val="tx1"/>
                  </a:solidFill>
                  <a:latin typeface="Arial" charset="0"/>
                  <a:ea typeface="MS PGothic" pitchFamily="34" charset="-128"/>
                </a:defRPr>
              </a:lvl8pPr>
              <a:lvl9pPr marL="3886200" indent="-228600" eaLnBrk="0" fontAlgn="base" hangingPunct="0">
                <a:spcBef>
                  <a:spcPct val="0"/>
                </a:spcBef>
                <a:spcAft>
                  <a:spcPct val="0"/>
                </a:spcAft>
                <a:defRPr sz="1600">
                  <a:solidFill>
                    <a:schemeClr val="tx1"/>
                  </a:solidFill>
                  <a:latin typeface="Arial" charset="0"/>
                  <a:ea typeface="MS PGothic" pitchFamily="34" charset="-128"/>
                </a:defRPr>
              </a:lvl9pPr>
            </a:lstStyle>
            <a:p>
              <a:pPr algn="ctr" eaLnBrk="1" hangingPunct="1"/>
              <a:r>
                <a:rPr lang="en-AU">
                  <a:solidFill>
                    <a:srgbClr val="000000"/>
                  </a:solidFill>
                </a:rPr>
                <a:t>WLAN</a:t>
              </a:r>
            </a:p>
          </p:txBody>
        </p:sp>
      </p:grpSp>
      <p:sp>
        <p:nvSpPr>
          <p:cNvPr id="328" name="TextBox 327">
            <a:extLst>
              <a:ext uri="{FF2B5EF4-FFF2-40B4-BE49-F238E27FC236}">
                <a16:creationId xmlns:a16="http://schemas.microsoft.com/office/drawing/2014/main" id="{0C8CE1D8-703A-45EA-BB26-B9DE0783298A}"/>
              </a:ext>
            </a:extLst>
          </p:cNvPr>
          <p:cNvSpPr txBox="1"/>
          <p:nvPr/>
        </p:nvSpPr>
        <p:spPr>
          <a:xfrm>
            <a:off x="831900" y="4823287"/>
            <a:ext cx="8137132" cy="1092607"/>
          </a:xfrm>
          <a:prstGeom prst="rect">
            <a:avLst/>
          </a:prstGeom>
          <a:noFill/>
        </p:spPr>
        <p:txBody>
          <a:bodyPr wrap="square" rtlCol="0">
            <a:spAutoFit/>
          </a:bodyPr>
          <a:lstStyle/>
          <a:p>
            <a:pPr marL="285750" indent="-285750">
              <a:spcBef>
                <a:spcPts val="300"/>
              </a:spcBef>
              <a:buFont typeface="Arial" panose="020B0604020202020204" pitchFamily="34" charset="0"/>
              <a:buChar char="•"/>
            </a:pPr>
            <a:r>
              <a:rPr lang="en-US" sz="2000">
                <a:solidFill>
                  <a:schemeClr val="tx1">
                    <a:lumMod val="65000"/>
                    <a:lumOff val="35000"/>
                  </a:schemeClr>
                </a:solidFill>
              </a:rPr>
              <a:t>1 x GPS Antenna with the Core LP receiving 4 or more satellites</a:t>
            </a:r>
          </a:p>
          <a:p>
            <a:pPr marL="285750" indent="-285750">
              <a:spcBef>
                <a:spcPts val="300"/>
              </a:spcBef>
              <a:buFont typeface="Arial" panose="020B0604020202020204" pitchFamily="34" charset="0"/>
              <a:buChar char="•"/>
            </a:pPr>
            <a:r>
              <a:rPr lang="en-US" sz="2000">
                <a:solidFill>
                  <a:schemeClr val="tx1">
                    <a:lumMod val="65000"/>
                    <a:lumOff val="35000"/>
                  </a:schemeClr>
                </a:solidFill>
              </a:rPr>
              <a:t>Accuracy = ±15m</a:t>
            </a:r>
            <a:endParaRPr lang="en-AU" sz="2000">
              <a:solidFill>
                <a:schemeClr val="tx1">
                  <a:lumMod val="65000"/>
                  <a:lumOff val="35000"/>
                </a:schemeClr>
              </a:solidFill>
            </a:endParaRPr>
          </a:p>
          <a:p>
            <a:pPr marL="285750" indent="-285750">
              <a:spcBef>
                <a:spcPts val="300"/>
              </a:spcBef>
              <a:buFont typeface="Arial" panose="020B0604020202020204" pitchFamily="34" charset="0"/>
              <a:buChar char="•"/>
            </a:pPr>
            <a:r>
              <a:rPr lang="en-US" sz="2000">
                <a:solidFill>
                  <a:schemeClr val="tx1">
                    <a:lumMod val="65000"/>
                    <a:lumOff val="35000"/>
                  </a:schemeClr>
                </a:solidFill>
              </a:rPr>
              <a:t>Ensures equipment is in the right place at the right time </a:t>
            </a:r>
          </a:p>
        </p:txBody>
      </p:sp>
      <p:sp>
        <p:nvSpPr>
          <p:cNvPr id="2" name="Title 1">
            <a:extLst>
              <a:ext uri="{FF2B5EF4-FFF2-40B4-BE49-F238E27FC236}">
                <a16:creationId xmlns:a16="http://schemas.microsoft.com/office/drawing/2014/main" id="{0B4F163B-765B-D2EC-AB00-85FB98CF2723}"/>
              </a:ext>
            </a:extLst>
          </p:cNvPr>
          <p:cNvSpPr>
            <a:spLocks noGrp="1"/>
          </p:cNvSpPr>
          <p:nvPr>
            <p:ph type="title"/>
          </p:nvPr>
        </p:nvSpPr>
        <p:spPr/>
        <p:txBody>
          <a:bodyPr/>
          <a:lstStyle/>
          <a:p>
            <a:r>
              <a:rPr lang="en-AU"/>
              <a:t>Low Precision Equipment</a:t>
            </a:r>
            <a:br>
              <a:rPr lang="en-AU"/>
            </a:br>
            <a:endParaRPr lang="en-AU"/>
          </a:p>
        </p:txBody>
      </p:sp>
    </p:spTree>
    <p:extLst>
      <p:ext uri="{BB962C8B-B14F-4D97-AF65-F5344CB8AC3E}">
        <p14:creationId xmlns:p14="http://schemas.microsoft.com/office/powerpoint/2010/main" val="243785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2" y="1022685"/>
            <a:ext cx="10987941" cy="5041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2">
                  <a:lumMod val="75000"/>
                </a:schemeClr>
              </a:solidFill>
            </a:endParaRPr>
          </a:p>
        </p:txBody>
      </p:sp>
      <p:sp>
        <p:nvSpPr>
          <p:cNvPr id="8" name="Subtitle 2">
            <a:extLst>
              <a:ext uri="{FF2B5EF4-FFF2-40B4-BE49-F238E27FC236}">
                <a16:creationId xmlns:a16="http://schemas.microsoft.com/office/drawing/2014/main" id="{DC28EC55-9B81-43B1-B5A5-75F61437231C}"/>
              </a:ext>
            </a:extLst>
          </p:cNvPr>
          <p:cNvSpPr txBox="1">
            <a:spLocks/>
          </p:cNvSpPr>
          <p:nvPr/>
        </p:nvSpPr>
        <p:spPr>
          <a:xfrm>
            <a:off x="625642" y="266217"/>
            <a:ext cx="10987940" cy="57599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AU" sz="2400" b="0" i="1" u="none" strike="noStrike" kern="1200" cap="none" spc="0" normalizeH="0" baseline="0" noProof="0">
              <a:ln>
                <a:noFill/>
              </a:ln>
              <a:solidFill>
                <a:srgbClr val="0097BA">
                  <a:lumMod val="75000"/>
                </a:srgbClr>
              </a:solidFill>
              <a:effectLst/>
              <a:uLnTx/>
              <a:uFillTx/>
              <a:latin typeface="Arial"/>
              <a:ea typeface="+mn-ea"/>
              <a:cs typeface="+mn-cs"/>
            </a:endParaRPr>
          </a:p>
        </p:txBody>
      </p:sp>
      <p:pic>
        <p:nvPicPr>
          <p:cNvPr id="329" name="Picture 328">
            <a:extLst>
              <a:ext uri="{FF2B5EF4-FFF2-40B4-BE49-F238E27FC236}">
                <a16:creationId xmlns:a16="http://schemas.microsoft.com/office/drawing/2014/main" id="{73E15AD7-6052-493E-A409-AFA17E5F7FF6}"/>
              </a:ext>
            </a:extLst>
          </p:cNvPr>
          <p:cNvPicPr/>
          <p:nvPr/>
        </p:nvPicPr>
        <p:blipFill>
          <a:blip r:embed="rId3"/>
          <a:stretch>
            <a:fillRect/>
          </a:stretch>
        </p:blipFill>
        <p:spPr>
          <a:xfrm>
            <a:off x="3009034" y="1160360"/>
            <a:ext cx="6221156" cy="3156996"/>
          </a:xfrm>
          <a:prstGeom prst="rect">
            <a:avLst/>
          </a:prstGeom>
        </p:spPr>
      </p:pic>
      <p:sp>
        <p:nvSpPr>
          <p:cNvPr id="330" name="Content Placeholder 3">
            <a:extLst>
              <a:ext uri="{FF2B5EF4-FFF2-40B4-BE49-F238E27FC236}">
                <a16:creationId xmlns:a16="http://schemas.microsoft.com/office/drawing/2014/main" id="{DB51EA2F-E636-4D86-B4FD-3DAB466185B3}"/>
              </a:ext>
            </a:extLst>
          </p:cNvPr>
          <p:cNvSpPr txBox="1">
            <a:spLocks/>
          </p:cNvSpPr>
          <p:nvPr/>
        </p:nvSpPr>
        <p:spPr>
          <a:xfrm>
            <a:off x="625642" y="4088027"/>
            <a:ext cx="8747686" cy="18073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000">
                <a:solidFill>
                  <a:schemeClr val="tx1">
                    <a:lumMod val="65000"/>
                    <a:lumOff val="35000"/>
                  </a:schemeClr>
                </a:solidFill>
              </a:rPr>
              <a:t>Precision: 150mm</a:t>
            </a:r>
          </a:p>
          <a:p>
            <a:r>
              <a:rPr lang="en-AU" sz="2000">
                <a:solidFill>
                  <a:schemeClr val="tx1">
                    <a:lumMod val="65000"/>
                    <a:lumOff val="35000"/>
                  </a:schemeClr>
                </a:solidFill>
              </a:rPr>
              <a:t>Moving material with high precision (drills, shovels, dozers)</a:t>
            </a:r>
            <a:endParaRPr lang="en-US" sz="2000">
              <a:solidFill>
                <a:schemeClr val="tx1">
                  <a:lumMod val="65000"/>
                  <a:lumOff val="35000"/>
                </a:schemeClr>
              </a:solidFill>
            </a:endParaRPr>
          </a:p>
          <a:p>
            <a:r>
              <a:rPr lang="en-US" sz="2000">
                <a:solidFill>
                  <a:schemeClr val="tx1">
                    <a:lumMod val="65000"/>
                    <a:lumOff val="35000"/>
                  </a:schemeClr>
                </a:solidFill>
              </a:rPr>
              <a:t>Dual GPS receivers in the Core HP (dual GPS antennas)</a:t>
            </a:r>
            <a:endParaRPr lang="en-AU" sz="2000">
              <a:solidFill>
                <a:schemeClr val="tx1">
                  <a:lumMod val="65000"/>
                  <a:lumOff val="35000"/>
                </a:schemeClr>
              </a:solidFill>
            </a:endParaRPr>
          </a:p>
          <a:p>
            <a:r>
              <a:rPr lang="en-US" sz="2000">
                <a:solidFill>
                  <a:schemeClr val="tx1">
                    <a:lumMod val="65000"/>
                    <a:lumOff val="35000"/>
                  </a:schemeClr>
                </a:solidFill>
              </a:rPr>
              <a:t>A correction signal from a site base-station</a:t>
            </a:r>
            <a:endParaRPr lang="en-AU" sz="2000">
              <a:solidFill>
                <a:schemeClr val="tx1">
                  <a:lumMod val="65000"/>
                  <a:lumOff val="35000"/>
                </a:schemeClr>
              </a:solidFill>
            </a:endParaRPr>
          </a:p>
          <a:p>
            <a:r>
              <a:rPr lang="en-US" sz="2000">
                <a:solidFill>
                  <a:schemeClr val="tx1">
                    <a:lumMod val="65000"/>
                    <a:lumOff val="35000"/>
                  </a:schemeClr>
                </a:solidFill>
              </a:rPr>
              <a:t>Sensors fitted to the equipment to determine the geometry of the machine</a:t>
            </a:r>
            <a:endParaRPr lang="en-AU" sz="2000">
              <a:solidFill>
                <a:schemeClr val="tx1">
                  <a:lumMod val="65000"/>
                  <a:lumOff val="35000"/>
                </a:schemeClr>
              </a:solidFill>
            </a:endParaRPr>
          </a:p>
        </p:txBody>
      </p:sp>
      <p:sp>
        <p:nvSpPr>
          <p:cNvPr id="2" name="Title 1">
            <a:extLst>
              <a:ext uri="{FF2B5EF4-FFF2-40B4-BE49-F238E27FC236}">
                <a16:creationId xmlns:a16="http://schemas.microsoft.com/office/drawing/2014/main" id="{7BD47CDC-0C19-18CA-C4B0-9AB2328668EF}"/>
              </a:ext>
            </a:extLst>
          </p:cNvPr>
          <p:cNvSpPr>
            <a:spLocks noGrp="1"/>
          </p:cNvSpPr>
          <p:nvPr>
            <p:ph type="title"/>
          </p:nvPr>
        </p:nvSpPr>
        <p:spPr/>
        <p:txBody>
          <a:bodyPr/>
          <a:lstStyle/>
          <a:p>
            <a:r>
              <a:rPr lang="en-AU"/>
              <a:t>High Precision Equipment</a:t>
            </a:r>
            <a:br>
              <a:rPr lang="en-AU"/>
            </a:br>
            <a:endParaRPr lang="en-AU"/>
          </a:p>
        </p:txBody>
      </p:sp>
    </p:spTree>
    <p:extLst>
      <p:ext uri="{BB962C8B-B14F-4D97-AF65-F5344CB8AC3E}">
        <p14:creationId xmlns:p14="http://schemas.microsoft.com/office/powerpoint/2010/main" val="1079638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2" y="1022685"/>
            <a:ext cx="10987941" cy="5041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2">
                  <a:lumMod val="75000"/>
                </a:schemeClr>
              </a:solidFill>
            </a:endParaRPr>
          </a:p>
        </p:txBody>
      </p:sp>
      <p:sp>
        <p:nvSpPr>
          <p:cNvPr id="8" name="Subtitle 2">
            <a:extLst>
              <a:ext uri="{FF2B5EF4-FFF2-40B4-BE49-F238E27FC236}">
                <a16:creationId xmlns:a16="http://schemas.microsoft.com/office/drawing/2014/main" id="{DC28EC55-9B81-43B1-B5A5-75F61437231C}"/>
              </a:ext>
            </a:extLst>
          </p:cNvPr>
          <p:cNvSpPr txBox="1">
            <a:spLocks/>
          </p:cNvSpPr>
          <p:nvPr/>
        </p:nvSpPr>
        <p:spPr>
          <a:xfrm>
            <a:off x="625642" y="266217"/>
            <a:ext cx="10987940" cy="57599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AU" sz="2400" b="0" i="1" u="none" strike="noStrike" kern="1200" cap="none" spc="0" normalizeH="0" baseline="0" noProof="0">
              <a:ln>
                <a:noFill/>
              </a:ln>
              <a:solidFill>
                <a:srgbClr val="0097BA">
                  <a:lumMod val="75000"/>
                </a:srgbClr>
              </a:solidFill>
              <a:effectLst/>
              <a:uLnTx/>
              <a:uFillTx/>
              <a:latin typeface="Arial"/>
              <a:ea typeface="+mn-ea"/>
              <a:cs typeface="+mn-cs"/>
            </a:endParaRPr>
          </a:p>
        </p:txBody>
      </p:sp>
      <p:sp>
        <p:nvSpPr>
          <p:cNvPr id="330" name="Content Placeholder 3">
            <a:extLst>
              <a:ext uri="{FF2B5EF4-FFF2-40B4-BE49-F238E27FC236}">
                <a16:creationId xmlns:a16="http://schemas.microsoft.com/office/drawing/2014/main" id="{DB51EA2F-E636-4D86-B4FD-3DAB466185B3}"/>
              </a:ext>
            </a:extLst>
          </p:cNvPr>
          <p:cNvSpPr txBox="1">
            <a:spLocks/>
          </p:cNvSpPr>
          <p:nvPr/>
        </p:nvSpPr>
        <p:spPr>
          <a:xfrm>
            <a:off x="625641" y="1022686"/>
            <a:ext cx="10940717" cy="50412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sz="1600">
              <a:solidFill>
                <a:schemeClr val="tx1">
                  <a:lumMod val="65000"/>
                  <a:lumOff val="35000"/>
                </a:schemeClr>
              </a:solidFill>
            </a:endParaRPr>
          </a:p>
        </p:txBody>
      </p:sp>
      <p:graphicFrame>
        <p:nvGraphicFramePr>
          <p:cNvPr id="3" name="Table 3">
            <a:extLst>
              <a:ext uri="{FF2B5EF4-FFF2-40B4-BE49-F238E27FC236}">
                <a16:creationId xmlns:a16="http://schemas.microsoft.com/office/drawing/2014/main" id="{CBC18AD8-3F66-48B4-A455-611C8D684F09}"/>
              </a:ext>
            </a:extLst>
          </p:cNvPr>
          <p:cNvGraphicFramePr>
            <a:graphicFrameLocks noGrp="1"/>
          </p:cNvGraphicFramePr>
          <p:nvPr>
            <p:extLst>
              <p:ext uri="{D42A27DB-BD31-4B8C-83A1-F6EECF244321}">
                <p14:modId xmlns:p14="http://schemas.microsoft.com/office/powerpoint/2010/main" val="1383446460"/>
              </p:ext>
            </p:extLst>
          </p:nvPr>
        </p:nvGraphicFramePr>
        <p:xfrm>
          <a:off x="625640" y="1549683"/>
          <a:ext cx="10940719" cy="3861567"/>
        </p:xfrm>
        <a:graphic>
          <a:graphicData uri="http://schemas.openxmlformats.org/drawingml/2006/table">
            <a:tbl>
              <a:tblPr firstRow="1" bandRow="1">
                <a:tableStyleId>{5C22544A-7EE6-4342-B048-85BDC9FD1C3A}</a:tableStyleId>
              </a:tblPr>
              <a:tblGrid>
                <a:gridCol w="2751120">
                  <a:extLst>
                    <a:ext uri="{9D8B030D-6E8A-4147-A177-3AD203B41FA5}">
                      <a16:colId xmlns:a16="http://schemas.microsoft.com/office/drawing/2014/main" val="428239846"/>
                    </a:ext>
                  </a:extLst>
                </a:gridCol>
                <a:gridCol w="3577145">
                  <a:extLst>
                    <a:ext uri="{9D8B030D-6E8A-4147-A177-3AD203B41FA5}">
                      <a16:colId xmlns:a16="http://schemas.microsoft.com/office/drawing/2014/main" val="197570168"/>
                    </a:ext>
                  </a:extLst>
                </a:gridCol>
                <a:gridCol w="4612454">
                  <a:extLst>
                    <a:ext uri="{9D8B030D-6E8A-4147-A177-3AD203B41FA5}">
                      <a16:colId xmlns:a16="http://schemas.microsoft.com/office/drawing/2014/main" val="3559541232"/>
                    </a:ext>
                  </a:extLst>
                </a:gridCol>
              </a:tblGrid>
              <a:tr h="440295">
                <a:tc>
                  <a:txBody>
                    <a:bodyPr/>
                    <a:lstStyle/>
                    <a:p>
                      <a:endParaRPr lang="en-AU" sz="2000"/>
                    </a:p>
                  </a:txBody>
                  <a:tcPr/>
                </a:tc>
                <a:tc>
                  <a:txBody>
                    <a:bodyPr/>
                    <a:lstStyle/>
                    <a:p>
                      <a:pPr algn="ctr">
                        <a:lnSpc>
                          <a:spcPct val="115000"/>
                        </a:lnSpc>
                        <a:spcAft>
                          <a:spcPts val="0"/>
                        </a:spcAft>
                      </a:pPr>
                      <a:r>
                        <a:rPr lang="en-AU" sz="2400">
                          <a:solidFill>
                            <a:schemeClr val="bg1"/>
                          </a:solidFill>
                          <a:effectLst/>
                        </a:rPr>
                        <a:t>Low Precision</a:t>
                      </a:r>
                      <a:endParaRPr lang="en-AU" sz="2400">
                        <a:solidFill>
                          <a:schemeClr val="accent1"/>
                        </a:solidFill>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n-AU" sz="2400">
                          <a:solidFill>
                            <a:schemeClr val="bg1"/>
                          </a:solidFill>
                          <a:effectLst/>
                        </a:rPr>
                        <a:t>High Precision</a:t>
                      </a:r>
                      <a:r>
                        <a:rPr lang="en-AU" sz="2400">
                          <a:solidFill>
                            <a:schemeClr val="accent1"/>
                          </a:solidFill>
                          <a:effectLst/>
                        </a:rPr>
                        <a:t>HP</a:t>
                      </a:r>
                      <a:endParaRPr lang="en-AU" sz="2400">
                        <a:solidFill>
                          <a:schemeClr val="accent1"/>
                        </a:solidFill>
                        <a:effectLst/>
                        <a:latin typeface="Calibri"/>
                        <a:ea typeface="Calibri"/>
                        <a:cs typeface="Times New Roman"/>
                      </a:endParaRPr>
                    </a:p>
                  </a:txBody>
                  <a:tcPr marL="68580" marR="68580" marT="0" marB="0" anchor="ctr"/>
                </a:tc>
                <a:extLst>
                  <a:ext uri="{0D108BD9-81ED-4DB2-BD59-A6C34878D82A}">
                    <a16:rowId xmlns:a16="http://schemas.microsoft.com/office/drawing/2014/main" val="94514625"/>
                  </a:ext>
                </a:extLst>
              </a:tr>
              <a:tr h="797418">
                <a:tc>
                  <a:txBody>
                    <a:bodyPr/>
                    <a:lstStyle/>
                    <a:p>
                      <a:pPr algn="l">
                        <a:lnSpc>
                          <a:spcPct val="115000"/>
                        </a:lnSpc>
                        <a:spcAft>
                          <a:spcPts val="0"/>
                        </a:spcAft>
                      </a:pPr>
                      <a:r>
                        <a:rPr lang="en-AU" sz="2000" b="1">
                          <a:solidFill>
                            <a:srgbClr val="000000"/>
                          </a:solidFill>
                          <a:effectLst/>
                        </a:rPr>
                        <a:t>Used for</a:t>
                      </a:r>
                      <a:endParaRPr lang="en-AU" sz="2000" b="1">
                        <a:solidFill>
                          <a:srgbClr val="000000"/>
                        </a:solidFill>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n-AU" sz="2000">
                          <a:solidFill>
                            <a:srgbClr val="000000"/>
                          </a:solidFill>
                          <a:effectLst/>
                        </a:rPr>
                        <a:t>Equipment is in the right place at the right time</a:t>
                      </a:r>
                      <a:endParaRPr lang="en-AU" sz="2000">
                        <a:solidFill>
                          <a:srgbClr val="000000"/>
                        </a:solidFill>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n-AU" sz="2000">
                          <a:solidFill>
                            <a:srgbClr val="000000"/>
                          </a:solidFill>
                          <a:effectLst/>
                        </a:rPr>
                        <a:t>Moving materials with high precision (drills), shovel, dozers</a:t>
                      </a:r>
                      <a:endParaRPr lang="en-AU" sz="2000">
                        <a:solidFill>
                          <a:srgbClr val="000000"/>
                        </a:solidFill>
                        <a:effectLst/>
                        <a:latin typeface="Calibri"/>
                        <a:ea typeface="Calibri"/>
                        <a:cs typeface="Times New Roman"/>
                      </a:endParaRPr>
                    </a:p>
                  </a:txBody>
                  <a:tcPr marL="68580" marR="68580" marT="0" marB="0" anchor="ctr"/>
                </a:tc>
                <a:extLst>
                  <a:ext uri="{0D108BD9-81ED-4DB2-BD59-A6C34878D82A}">
                    <a16:rowId xmlns:a16="http://schemas.microsoft.com/office/drawing/2014/main" val="179487681"/>
                  </a:ext>
                </a:extLst>
              </a:tr>
              <a:tr h="797418">
                <a:tc>
                  <a:txBody>
                    <a:bodyPr/>
                    <a:lstStyle/>
                    <a:p>
                      <a:pPr algn="l">
                        <a:lnSpc>
                          <a:spcPct val="115000"/>
                        </a:lnSpc>
                        <a:spcAft>
                          <a:spcPts val="0"/>
                        </a:spcAft>
                      </a:pPr>
                      <a:r>
                        <a:rPr lang="en-AU" sz="2000" b="1">
                          <a:solidFill>
                            <a:srgbClr val="000000"/>
                          </a:solidFill>
                          <a:effectLst/>
                        </a:rPr>
                        <a:t>Precision/Accuracy</a:t>
                      </a:r>
                      <a:endParaRPr lang="en-AU" sz="2000" b="1">
                        <a:solidFill>
                          <a:srgbClr val="000000"/>
                        </a:solidFill>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n-AU" sz="2000">
                          <a:solidFill>
                            <a:srgbClr val="000000"/>
                          </a:solidFill>
                          <a:effectLst/>
                        </a:rPr>
                        <a:t>+/- 15 m</a:t>
                      </a:r>
                      <a:endParaRPr lang="en-AU" sz="2000">
                        <a:solidFill>
                          <a:srgbClr val="000000"/>
                        </a:solidFill>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n-AU" sz="2000">
                          <a:solidFill>
                            <a:srgbClr val="000000"/>
                          </a:solidFill>
                          <a:effectLst/>
                        </a:rPr>
                        <a:t>+/- 150mm</a:t>
                      </a:r>
                      <a:endParaRPr lang="en-AU" sz="2000">
                        <a:solidFill>
                          <a:srgbClr val="000000"/>
                        </a:solidFill>
                        <a:effectLst/>
                        <a:latin typeface="Calibri"/>
                        <a:ea typeface="Calibri"/>
                        <a:cs typeface="Times New Roman"/>
                      </a:endParaRPr>
                    </a:p>
                  </a:txBody>
                  <a:tcPr marL="68580" marR="68580" marT="0" marB="0" anchor="ctr"/>
                </a:tc>
                <a:extLst>
                  <a:ext uri="{0D108BD9-81ED-4DB2-BD59-A6C34878D82A}">
                    <a16:rowId xmlns:a16="http://schemas.microsoft.com/office/drawing/2014/main" val="1906035326"/>
                  </a:ext>
                </a:extLst>
              </a:tr>
              <a:tr h="797418">
                <a:tc>
                  <a:txBody>
                    <a:bodyPr/>
                    <a:lstStyle/>
                    <a:p>
                      <a:pPr algn="l">
                        <a:lnSpc>
                          <a:spcPct val="115000"/>
                        </a:lnSpc>
                        <a:spcAft>
                          <a:spcPts val="0"/>
                        </a:spcAft>
                      </a:pPr>
                      <a:r>
                        <a:rPr lang="en-AU" sz="2000" b="1">
                          <a:solidFill>
                            <a:srgbClr val="000000"/>
                          </a:solidFill>
                          <a:effectLst/>
                        </a:rPr>
                        <a:t>GPS antennas</a:t>
                      </a:r>
                      <a:endParaRPr lang="en-AU" sz="2000" b="1">
                        <a:solidFill>
                          <a:srgbClr val="000000"/>
                        </a:solidFill>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n-AU" sz="2000">
                          <a:solidFill>
                            <a:srgbClr val="000000"/>
                          </a:solidFill>
                          <a:effectLst/>
                        </a:rPr>
                        <a:t>1</a:t>
                      </a:r>
                      <a:endParaRPr lang="en-AU" sz="2000">
                        <a:solidFill>
                          <a:srgbClr val="000000"/>
                        </a:solidFill>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n-AU" sz="2000">
                          <a:solidFill>
                            <a:srgbClr val="000000"/>
                          </a:solidFill>
                          <a:effectLst/>
                        </a:rPr>
                        <a:t>2</a:t>
                      </a:r>
                      <a:endParaRPr lang="en-AU" sz="2000">
                        <a:solidFill>
                          <a:srgbClr val="000000"/>
                        </a:solidFill>
                        <a:effectLst/>
                        <a:latin typeface="Calibri"/>
                        <a:ea typeface="Calibri"/>
                        <a:cs typeface="Times New Roman"/>
                      </a:endParaRPr>
                    </a:p>
                  </a:txBody>
                  <a:tcPr marL="68580" marR="68580" marT="0" marB="0" anchor="ctr"/>
                </a:tc>
                <a:extLst>
                  <a:ext uri="{0D108BD9-81ED-4DB2-BD59-A6C34878D82A}">
                    <a16:rowId xmlns:a16="http://schemas.microsoft.com/office/drawing/2014/main" val="2507939772"/>
                  </a:ext>
                </a:extLst>
              </a:tr>
              <a:tr h="827199">
                <a:tc>
                  <a:txBody>
                    <a:bodyPr/>
                    <a:lstStyle/>
                    <a:p>
                      <a:pPr algn="l">
                        <a:lnSpc>
                          <a:spcPct val="115000"/>
                        </a:lnSpc>
                        <a:spcAft>
                          <a:spcPts val="0"/>
                        </a:spcAft>
                      </a:pPr>
                      <a:r>
                        <a:rPr lang="en-AU" sz="2000" b="1">
                          <a:solidFill>
                            <a:srgbClr val="000000"/>
                          </a:solidFill>
                          <a:effectLst/>
                        </a:rPr>
                        <a:t>Sensors</a:t>
                      </a:r>
                      <a:endParaRPr lang="en-AU" sz="2000" b="1">
                        <a:solidFill>
                          <a:srgbClr val="000000"/>
                        </a:solidFill>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n-AU" sz="2000">
                          <a:solidFill>
                            <a:srgbClr val="000000"/>
                          </a:solidFill>
                          <a:effectLst/>
                        </a:rPr>
                        <a:t>VIMS – load</a:t>
                      </a:r>
                    </a:p>
                    <a:p>
                      <a:pPr algn="ctr">
                        <a:lnSpc>
                          <a:spcPct val="115000"/>
                        </a:lnSpc>
                        <a:spcAft>
                          <a:spcPts val="0"/>
                        </a:spcAft>
                      </a:pPr>
                      <a:r>
                        <a:rPr lang="en-AU" sz="2000">
                          <a:solidFill>
                            <a:srgbClr val="000000"/>
                          </a:solidFill>
                          <a:effectLst/>
                        </a:rPr>
                        <a:t>Speed</a:t>
                      </a:r>
                    </a:p>
                    <a:p>
                      <a:pPr algn="ctr">
                        <a:lnSpc>
                          <a:spcPct val="115000"/>
                        </a:lnSpc>
                        <a:spcAft>
                          <a:spcPts val="0"/>
                        </a:spcAft>
                      </a:pPr>
                      <a:r>
                        <a:rPr lang="en-AU" sz="2000">
                          <a:solidFill>
                            <a:srgbClr val="000000"/>
                          </a:solidFill>
                          <a:effectLst/>
                        </a:rPr>
                        <a:t>Gear</a:t>
                      </a:r>
                      <a:endParaRPr lang="en-AU" sz="2000">
                        <a:solidFill>
                          <a:srgbClr val="000000"/>
                        </a:solidFill>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n-AU" sz="2000">
                          <a:solidFill>
                            <a:srgbClr val="000000"/>
                          </a:solidFill>
                          <a:effectLst/>
                        </a:rPr>
                        <a:t>Boom /Bucket /Stick (shovel)</a:t>
                      </a:r>
                    </a:p>
                    <a:p>
                      <a:pPr algn="ctr">
                        <a:lnSpc>
                          <a:spcPct val="115000"/>
                        </a:lnSpc>
                        <a:spcAft>
                          <a:spcPts val="0"/>
                        </a:spcAft>
                      </a:pPr>
                      <a:r>
                        <a:rPr lang="en-AU" sz="2000">
                          <a:solidFill>
                            <a:srgbClr val="000000"/>
                          </a:solidFill>
                          <a:effectLst/>
                        </a:rPr>
                        <a:t>Chassis/Mast</a:t>
                      </a:r>
                      <a:r>
                        <a:rPr lang="en-AU" sz="2000" baseline="0">
                          <a:solidFill>
                            <a:srgbClr val="000000"/>
                          </a:solidFill>
                          <a:effectLst/>
                        </a:rPr>
                        <a:t> (drill)</a:t>
                      </a:r>
                    </a:p>
                    <a:p>
                      <a:pPr algn="ctr">
                        <a:lnSpc>
                          <a:spcPct val="115000"/>
                        </a:lnSpc>
                        <a:spcAft>
                          <a:spcPts val="0"/>
                        </a:spcAft>
                      </a:pPr>
                      <a:r>
                        <a:rPr lang="en-AU" sz="2000" baseline="0">
                          <a:solidFill>
                            <a:srgbClr val="000000"/>
                          </a:solidFill>
                          <a:effectLst/>
                        </a:rPr>
                        <a:t>Chassis/Blade (dozer)</a:t>
                      </a:r>
                      <a:endParaRPr lang="en-AU" sz="2000">
                        <a:solidFill>
                          <a:srgbClr val="000000"/>
                        </a:solidFill>
                        <a:effectLst/>
                        <a:latin typeface="Calibri"/>
                        <a:ea typeface="Calibri"/>
                        <a:cs typeface="Times New Roman"/>
                      </a:endParaRPr>
                    </a:p>
                  </a:txBody>
                  <a:tcPr marL="68580" marR="68580" marT="0" marB="0" anchor="ctr"/>
                </a:tc>
                <a:extLst>
                  <a:ext uri="{0D108BD9-81ED-4DB2-BD59-A6C34878D82A}">
                    <a16:rowId xmlns:a16="http://schemas.microsoft.com/office/drawing/2014/main" val="3104495940"/>
                  </a:ext>
                </a:extLst>
              </a:tr>
            </a:tbl>
          </a:graphicData>
        </a:graphic>
      </p:graphicFrame>
      <p:sp>
        <p:nvSpPr>
          <p:cNvPr id="2" name="Title 1">
            <a:extLst>
              <a:ext uri="{FF2B5EF4-FFF2-40B4-BE49-F238E27FC236}">
                <a16:creationId xmlns:a16="http://schemas.microsoft.com/office/drawing/2014/main" id="{140A1800-8A85-34E6-E70F-592EBEE3C95C}"/>
              </a:ext>
            </a:extLst>
          </p:cNvPr>
          <p:cNvSpPr>
            <a:spLocks noGrp="1"/>
          </p:cNvSpPr>
          <p:nvPr>
            <p:ph type="title"/>
          </p:nvPr>
        </p:nvSpPr>
        <p:spPr/>
        <p:txBody>
          <a:bodyPr/>
          <a:lstStyle/>
          <a:p>
            <a:r>
              <a:rPr lang="en-GB"/>
              <a:t>Summary of LP /HP Equipment</a:t>
            </a:r>
            <a:br>
              <a:rPr lang="en-GB"/>
            </a:br>
            <a:endParaRPr lang="en-AU"/>
          </a:p>
        </p:txBody>
      </p:sp>
    </p:spTree>
    <p:extLst>
      <p:ext uri="{BB962C8B-B14F-4D97-AF65-F5344CB8AC3E}">
        <p14:creationId xmlns:p14="http://schemas.microsoft.com/office/powerpoint/2010/main" val="1808044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B482C-263D-4EC8-89B2-EB3746EDA8DC}"/>
              </a:ext>
            </a:extLst>
          </p:cNvPr>
          <p:cNvSpPr>
            <a:spLocks noGrp="1"/>
          </p:cNvSpPr>
          <p:nvPr>
            <p:ph type="title"/>
          </p:nvPr>
        </p:nvSpPr>
        <p:spPr/>
        <p:txBody>
          <a:bodyPr/>
          <a:lstStyle/>
          <a:p>
            <a:r>
              <a:rPr lang="en-AU" dirty="0"/>
              <a:t>Dilution of Precision (DOP)</a:t>
            </a:r>
          </a:p>
        </p:txBody>
      </p:sp>
      <p:sp>
        <p:nvSpPr>
          <p:cNvPr id="6" name="Rectangle 16"/>
          <p:cNvSpPr txBox="1">
            <a:spLocks noChangeArrowheads="1"/>
          </p:cNvSpPr>
          <p:nvPr/>
        </p:nvSpPr>
        <p:spPr bwMode="auto">
          <a:xfrm>
            <a:off x="1847528" y="1268760"/>
            <a:ext cx="8280920" cy="936104"/>
          </a:xfrm>
          <a:prstGeom prst="rect">
            <a:avLst/>
          </a:prstGeom>
          <a:noFill/>
          <a:ln w="9525">
            <a:noFill/>
            <a:miter lim="800000"/>
            <a:headEnd/>
            <a:tailEnd/>
          </a:ln>
        </p:spPr>
        <p:txBody>
          <a:bodyPr vert="horz" wrap="square" lIns="36000" tIns="36000" rIns="36000" bIns="36000" numCol="1" anchor="t" anchorCtr="0" compatLnSpc="1">
            <a:prstTxWarp prst="textNoShape">
              <a:avLst/>
            </a:prstTxWarp>
          </a:bodyPr>
          <a:lstStyle/>
          <a:p>
            <a:pPr marL="373063" indent="-373063" algn="just">
              <a:spcBef>
                <a:spcPct val="40000"/>
              </a:spcBef>
              <a:buClr>
                <a:srgbClr val="2F3C77"/>
              </a:buClr>
              <a:defRPr/>
            </a:pPr>
            <a:r>
              <a:rPr lang="en-AU" sz="2200" kern="0" dirty="0">
                <a:solidFill>
                  <a:srgbClr val="2F3C77"/>
                </a:solidFill>
              </a:rPr>
              <a:t>Need at least 4 satellites </a:t>
            </a:r>
            <a:r>
              <a:rPr lang="en-AU" sz="2200" b="1" kern="0" dirty="0">
                <a:solidFill>
                  <a:srgbClr val="2F3C77"/>
                </a:solidFill>
              </a:rPr>
              <a:t>AND good DOP (Dilution of Precision) </a:t>
            </a:r>
            <a:r>
              <a:rPr lang="en-AU" sz="2200" kern="0" dirty="0">
                <a:solidFill>
                  <a:srgbClr val="2F3C77"/>
                </a:solidFill>
              </a:rPr>
              <a:t>to solve for X, Y, Z and TIME</a:t>
            </a:r>
          </a:p>
        </p:txBody>
      </p:sp>
      <p:pic>
        <p:nvPicPr>
          <p:cNvPr id="7" name="Picture 17" descr="Satellite.png"/>
          <p:cNvPicPr>
            <a:picLocks noChangeAspect="1"/>
          </p:cNvPicPr>
          <p:nvPr/>
        </p:nvPicPr>
        <p:blipFill>
          <a:blip r:embed="rId3" cstate="screen"/>
          <a:srcRect/>
          <a:stretch>
            <a:fillRect/>
          </a:stretch>
        </p:blipFill>
        <p:spPr bwMode="auto">
          <a:xfrm rot="1084206">
            <a:off x="2917734" y="2561011"/>
            <a:ext cx="936104" cy="812802"/>
          </a:xfrm>
          <a:prstGeom prst="rect">
            <a:avLst/>
          </a:prstGeom>
          <a:noFill/>
          <a:ln w="9525">
            <a:noFill/>
            <a:miter lim="800000"/>
            <a:headEnd/>
            <a:tailEnd/>
          </a:ln>
        </p:spPr>
      </p:pic>
      <p:pic>
        <p:nvPicPr>
          <p:cNvPr id="8" name="Picture 17" descr="Satellite.png"/>
          <p:cNvPicPr>
            <a:picLocks noChangeAspect="1"/>
          </p:cNvPicPr>
          <p:nvPr/>
        </p:nvPicPr>
        <p:blipFill>
          <a:blip r:embed="rId3" cstate="screen"/>
          <a:srcRect/>
          <a:stretch>
            <a:fillRect/>
          </a:stretch>
        </p:blipFill>
        <p:spPr bwMode="auto">
          <a:xfrm rot="3167609">
            <a:off x="3925846" y="2489002"/>
            <a:ext cx="936104" cy="812802"/>
          </a:xfrm>
          <a:prstGeom prst="rect">
            <a:avLst/>
          </a:prstGeom>
          <a:noFill/>
          <a:ln w="9525">
            <a:noFill/>
            <a:miter lim="800000"/>
            <a:headEnd/>
            <a:tailEnd/>
          </a:ln>
        </p:spPr>
      </p:pic>
      <p:pic>
        <p:nvPicPr>
          <p:cNvPr id="9" name="Picture 17" descr="Satellite.png"/>
          <p:cNvPicPr>
            <a:picLocks noChangeAspect="1"/>
          </p:cNvPicPr>
          <p:nvPr/>
        </p:nvPicPr>
        <p:blipFill>
          <a:blip r:embed="rId3" cstate="screen"/>
          <a:srcRect/>
          <a:stretch>
            <a:fillRect/>
          </a:stretch>
        </p:blipFill>
        <p:spPr bwMode="auto">
          <a:xfrm rot="21173942">
            <a:off x="1745607" y="3051694"/>
            <a:ext cx="936104" cy="812802"/>
          </a:xfrm>
          <a:prstGeom prst="rect">
            <a:avLst/>
          </a:prstGeom>
          <a:noFill/>
          <a:ln w="9525">
            <a:noFill/>
            <a:miter lim="800000"/>
            <a:headEnd/>
            <a:tailEnd/>
          </a:ln>
        </p:spPr>
      </p:pic>
      <p:pic>
        <p:nvPicPr>
          <p:cNvPr id="10" name="Picture 17" descr="Satellite.png"/>
          <p:cNvPicPr>
            <a:picLocks noChangeAspect="1"/>
          </p:cNvPicPr>
          <p:nvPr/>
        </p:nvPicPr>
        <p:blipFill>
          <a:blip r:embed="rId3" cstate="screen"/>
          <a:srcRect/>
          <a:stretch>
            <a:fillRect/>
          </a:stretch>
        </p:blipFill>
        <p:spPr bwMode="auto">
          <a:xfrm rot="4884671">
            <a:off x="5012188" y="2952570"/>
            <a:ext cx="936104" cy="812802"/>
          </a:xfrm>
          <a:prstGeom prst="rect">
            <a:avLst/>
          </a:prstGeom>
          <a:noFill/>
          <a:ln w="9525">
            <a:noFill/>
            <a:miter lim="800000"/>
            <a:headEnd/>
            <a:tailEnd/>
          </a:ln>
        </p:spPr>
      </p:pic>
      <p:cxnSp>
        <p:nvCxnSpPr>
          <p:cNvPr id="12" name="Straight Arrow Connector 11"/>
          <p:cNvCxnSpPr/>
          <p:nvPr/>
        </p:nvCxnSpPr>
        <p:spPr bwMode="auto">
          <a:xfrm>
            <a:off x="2491046" y="3645023"/>
            <a:ext cx="1224136" cy="792088"/>
          </a:xfrm>
          <a:prstGeom prst="straightConnector1">
            <a:avLst/>
          </a:prstGeom>
          <a:noFill/>
          <a:ln w="12700" cap="flat" cmpd="sng" algn="ctr">
            <a:solidFill>
              <a:srgbClr val="000000"/>
            </a:solidFill>
            <a:prstDash val="solid"/>
            <a:round/>
            <a:headEnd type="none" w="med" len="med"/>
            <a:tailEnd type="arrow"/>
          </a:ln>
          <a:effectLst/>
        </p:spPr>
      </p:cxnSp>
      <p:cxnSp>
        <p:nvCxnSpPr>
          <p:cNvPr id="13" name="Straight Arrow Connector 12"/>
          <p:cNvCxnSpPr/>
          <p:nvPr/>
        </p:nvCxnSpPr>
        <p:spPr bwMode="auto">
          <a:xfrm>
            <a:off x="3571166" y="3284983"/>
            <a:ext cx="432048" cy="1008112"/>
          </a:xfrm>
          <a:prstGeom prst="straightConnector1">
            <a:avLst/>
          </a:prstGeom>
          <a:noFill/>
          <a:ln w="12700" cap="flat" cmpd="sng" algn="ctr">
            <a:solidFill>
              <a:srgbClr val="000000"/>
            </a:solidFill>
            <a:prstDash val="solid"/>
            <a:round/>
            <a:headEnd type="none" w="med" len="med"/>
            <a:tailEnd type="arrow"/>
          </a:ln>
          <a:effectLst/>
        </p:spPr>
      </p:cxnSp>
      <p:cxnSp>
        <p:nvCxnSpPr>
          <p:cNvPr id="16" name="Straight Arrow Connector 15"/>
          <p:cNvCxnSpPr/>
          <p:nvPr/>
        </p:nvCxnSpPr>
        <p:spPr bwMode="auto">
          <a:xfrm flipH="1">
            <a:off x="4219238" y="3212975"/>
            <a:ext cx="144016" cy="936104"/>
          </a:xfrm>
          <a:prstGeom prst="straightConnector1">
            <a:avLst/>
          </a:prstGeom>
          <a:noFill/>
          <a:ln w="12700" cap="flat" cmpd="sng" algn="ctr">
            <a:solidFill>
              <a:srgbClr val="000000"/>
            </a:solidFill>
            <a:prstDash val="solid"/>
            <a:round/>
            <a:headEnd type="none" w="med" len="med"/>
            <a:tailEnd type="arrow"/>
          </a:ln>
          <a:effectLst/>
        </p:spPr>
      </p:cxnSp>
      <p:cxnSp>
        <p:nvCxnSpPr>
          <p:cNvPr id="19" name="Straight Arrow Connector 18"/>
          <p:cNvCxnSpPr/>
          <p:nvPr/>
        </p:nvCxnSpPr>
        <p:spPr bwMode="auto">
          <a:xfrm flipH="1">
            <a:off x="4651286" y="3573015"/>
            <a:ext cx="648072" cy="720080"/>
          </a:xfrm>
          <a:prstGeom prst="straightConnector1">
            <a:avLst/>
          </a:prstGeom>
          <a:noFill/>
          <a:ln w="12700" cap="flat" cmpd="sng" algn="ctr">
            <a:solidFill>
              <a:srgbClr val="000000"/>
            </a:solidFill>
            <a:prstDash val="solid"/>
            <a:round/>
            <a:headEnd type="none" w="med" len="med"/>
            <a:tailEnd type="arrow"/>
          </a:ln>
          <a:effectLst/>
        </p:spPr>
      </p:cxnSp>
      <p:sp>
        <p:nvSpPr>
          <p:cNvPr id="22" name="Rectangle 16"/>
          <p:cNvSpPr txBox="1">
            <a:spLocks noChangeArrowheads="1"/>
          </p:cNvSpPr>
          <p:nvPr/>
        </p:nvSpPr>
        <p:spPr bwMode="auto">
          <a:xfrm>
            <a:off x="3102605" y="4653136"/>
            <a:ext cx="2129299" cy="864096"/>
          </a:xfrm>
          <a:prstGeom prst="rect">
            <a:avLst/>
          </a:prstGeom>
          <a:noFill/>
          <a:ln w="9525">
            <a:noFill/>
            <a:miter lim="800000"/>
            <a:headEnd/>
            <a:tailEnd/>
          </a:ln>
        </p:spPr>
        <p:txBody>
          <a:bodyPr vert="horz" wrap="square" lIns="36000" tIns="36000" rIns="36000" bIns="36000" numCol="1" anchor="t" anchorCtr="0" compatLnSpc="1">
            <a:prstTxWarp prst="textNoShape">
              <a:avLst/>
            </a:prstTxWarp>
            <a:normAutofit fontScale="92500"/>
          </a:bodyPr>
          <a:lstStyle/>
          <a:p>
            <a:pPr marL="373063" indent="-373063" algn="ctr" eaLnBrk="0" fontAlgn="base" hangingPunct="0">
              <a:spcBef>
                <a:spcPct val="40000"/>
              </a:spcBef>
              <a:spcAft>
                <a:spcPct val="0"/>
              </a:spcAft>
              <a:buClr>
                <a:srgbClr val="2F3C77"/>
              </a:buClr>
              <a:defRPr/>
            </a:pPr>
            <a:r>
              <a:rPr lang="en-AU" sz="2200" kern="0" dirty="0">
                <a:solidFill>
                  <a:srgbClr val="2F3C77"/>
                </a:solidFill>
              </a:rPr>
              <a:t>Good (Low) DOP </a:t>
            </a:r>
          </a:p>
          <a:p>
            <a:pPr marL="373063" indent="-373063" algn="ctr" eaLnBrk="0" fontAlgn="base" hangingPunct="0">
              <a:spcBef>
                <a:spcPct val="40000"/>
              </a:spcBef>
              <a:spcAft>
                <a:spcPct val="0"/>
              </a:spcAft>
              <a:buClr>
                <a:srgbClr val="2F3C77"/>
              </a:buClr>
              <a:defRPr/>
            </a:pPr>
            <a:r>
              <a:rPr lang="en-AU" sz="2200" kern="0" dirty="0">
                <a:solidFill>
                  <a:srgbClr val="2F3C77"/>
                </a:solidFill>
              </a:rPr>
              <a:t>Good Positioning</a:t>
            </a:r>
            <a:endParaRPr lang="en-US" sz="2200" b="1" kern="0" dirty="0">
              <a:solidFill>
                <a:srgbClr val="2F3C77"/>
              </a:solidFill>
            </a:endParaRPr>
          </a:p>
        </p:txBody>
      </p:sp>
      <p:pic>
        <p:nvPicPr>
          <p:cNvPr id="23" name="Picture 17" descr="Satellite.png"/>
          <p:cNvPicPr>
            <a:picLocks noChangeAspect="1"/>
          </p:cNvPicPr>
          <p:nvPr/>
        </p:nvPicPr>
        <p:blipFill>
          <a:blip r:embed="rId3" cstate="screen"/>
          <a:srcRect/>
          <a:stretch>
            <a:fillRect/>
          </a:stretch>
        </p:blipFill>
        <p:spPr bwMode="auto">
          <a:xfrm rot="1084206">
            <a:off x="7245597" y="2561011"/>
            <a:ext cx="936104" cy="812802"/>
          </a:xfrm>
          <a:prstGeom prst="rect">
            <a:avLst/>
          </a:prstGeom>
          <a:noFill/>
          <a:ln w="9525">
            <a:noFill/>
            <a:miter lim="800000"/>
            <a:headEnd/>
            <a:tailEnd/>
          </a:ln>
        </p:spPr>
      </p:pic>
      <p:pic>
        <p:nvPicPr>
          <p:cNvPr id="24" name="Picture 17" descr="Satellite.png"/>
          <p:cNvPicPr>
            <a:picLocks noChangeAspect="1"/>
          </p:cNvPicPr>
          <p:nvPr/>
        </p:nvPicPr>
        <p:blipFill>
          <a:blip r:embed="rId3" cstate="screen"/>
          <a:srcRect/>
          <a:stretch>
            <a:fillRect/>
          </a:stretch>
        </p:blipFill>
        <p:spPr bwMode="auto">
          <a:xfrm rot="3167609">
            <a:off x="8253709" y="2489002"/>
            <a:ext cx="936104" cy="812802"/>
          </a:xfrm>
          <a:prstGeom prst="rect">
            <a:avLst/>
          </a:prstGeom>
          <a:noFill/>
          <a:ln w="9525">
            <a:noFill/>
            <a:miter lim="800000"/>
            <a:headEnd/>
            <a:tailEnd/>
          </a:ln>
        </p:spPr>
      </p:pic>
      <p:pic>
        <p:nvPicPr>
          <p:cNvPr id="25" name="Picture 17" descr="Satellite.png"/>
          <p:cNvPicPr>
            <a:picLocks noChangeAspect="1"/>
          </p:cNvPicPr>
          <p:nvPr/>
        </p:nvPicPr>
        <p:blipFill>
          <a:blip r:embed="rId3" cstate="screen"/>
          <a:srcRect/>
          <a:stretch>
            <a:fillRect/>
          </a:stretch>
        </p:blipFill>
        <p:spPr bwMode="auto">
          <a:xfrm rot="2066461">
            <a:off x="7755966" y="2380874"/>
            <a:ext cx="936104" cy="812802"/>
          </a:xfrm>
          <a:prstGeom prst="rect">
            <a:avLst/>
          </a:prstGeom>
          <a:noFill/>
          <a:ln w="9525">
            <a:noFill/>
            <a:miter lim="800000"/>
            <a:headEnd/>
            <a:tailEnd/>
          </a:ln>
        </p:spPr>
      </p:pic>
      <p:pic>
        <p:nvPicPr>
          <p:cNvPr id="26" name="Picture 17" descr="Satellite.png"/>
          <p:cNvPicPr>
            <a:picLocks noChangeAspect="1"/>
          </p:cNvPicPr>
          <p:nvPr/>
        </p:nvPicPr>
        <p:blipFill>
          <a:blip r:embed="rId3" cstate="screen"/>
          <a:srcRect/>
          <a:stretch>
            <a:fillRect/>
          </a:stretch>
        </p:blipFill>
        <p:spPr bwMode="auto">
          <a:xfrm rot="4344270">
            <a:off x="8763987" y="2304497"/>
            <a:ext cx="936104" cy="812802"/>
          </a:xfrm>
          <a:prstGeom prst="rect">
            <a:avLst/>
          </a:prstGeom>
          <a:noFill/>
          <a:ln w="9525">
            <a:noFill/>
            <a:miter lim="800000"/>
            <a:headEnd/>
            <a:tailEnd/>
          </a:ln>
        </p:spPr>
      </p:pic>
      <p:cxnSp>
        <p:nvCxnSpPr>
          <p:cNvPr id="27" name="Straight Arrow Connector 26"/>
          <p:cNvCxnSpPr/>
          <p:nvPr/>
        </p:nvCxnSpPr>
        <p:spPr bwMode="auto">
          <a:xfrm>
            <a:off x="8328248" y="3123506"/>
            <a:ext cx="144016" cy="1080120"/>
          </a:xfrm>
          <a:prstGeom prst="straightConnector1">
            <a:avLst/>
          </a:prstGeom>
          <a:noFill/>
          <a:ln w="12700" cap="flat" cmpd="sng" algn="ctr">
            <a:solidFill>
              <a:srgbClr val="000000"/>
            </a:solidFill>
            <a:prstDash val="solid"/>
            <a:round/>
            <a:headEnd type="none" w="med" len="med"/>
            <a:tailEnd type="arrow"/>
          </a:ln>
          <a:effectLst/>
        </p:spPr>
      </p:cxnSp>
      <p:cxnSp>
        <p:nvCxnSpPr>
          <p:cNvPr id="28" name="Straight Arrow Connector 27"/>
          <p:cNvCxnSpPr/>
          <p:nvPr/>
        </p:nvCxnSpPr>
        <p:spPr bwMode="auto">
          <a:xfrm>
            <a:off x="7899029" y="3284983"/>
            <a:ext cx="432048" cy="1008112"/>
          </a:xfrm>
          <a:prstGeom prst="straightConnector1">
            <a:avLst/>
          </a:prstGeom>
          <a:noFill/>
          <a:ln w="12700" cap="flat" cmpd="sng" algn="ctr">
            <a:solidFill>
              <a:srgbClr val="000000"/>
            </a:solidFill>
            <a:prstDash val="solid"/>
            <a:round/>
            <a:headEnd type="none" w="med" len="med"/>
            <a:tailEnd type="arrow"/>
          </a:ln>
          <a:effectLst/>
        </p:spPr>
      </p:cxnSp>
      <p:cxnSp>
        <p:nvCxnSpPr>
          <p:cNvPr id="29" name="Straight Arrow Connector 28"/>
          <p:cNvCxnSpPr/>
          <p:nvPr/>
        </p:nvCxnSpPr>
        <p:spPr bwMode="auto">
          <a:xfrm flipH="1">
            <a:off x="8547101" y="3212975"/>
            <a:ext cx="144016" cy="936104"/>
          </a:xfrm>
          <a:prstGeom prst="straightConnector1">
            <a:avLst/>
          </a:prstGeom>
          <a:noFill/>
          <a:ln w="12700" cap="flat" cmpd="sng" algn="ctr">
            <a:solidFill>
              <a:srgbClr val="000000"/>
            </a:solidFill>
            <a:prstDash val="solid"/>
            <a:round/>
            <a:headEnd type="none" w="med" len="med"/>
            <a:tailEnd type="arrow"/>
          </a:ln>
          <a:effectLst/>
        </p:spPr>
      </p:cxnSp>
      <p:cxnSp>
        <p:nvCxnSpPr>
          <p:cNvPr id="30" name="Straight Arrow Connector 29"/>
          <p:cNvCxnSpPr/>
          <p:nvPr/>
        </p:nvCxnSpPr>
        <p:spPr bwMode="auto">
          <a:xfrm flipH="1">
            <a:off x="8688288" y="2979490"/>
            <a:ext cx="432048" cy="1224136"/>
          </a:xfrm>
          <a:prstGeom prst="straightConnector1">
            <a:avLst/>
          </a:prstGeom>
          <a:noFill/>
          <a:ln w="12700" cap="flat" cmpd="sng" algn="ctr">
            <a:solidFill>
              <a:srgbClr val="000000"/>
            </a:solidFill>
            <a:prstDash val="solid"/>
            <a:round/>
            <a:headEnd type="none" w="med" len="med"/>
            <a:tailEnd type="arrow"/>
          </a:ln>
          <a:effectLst/>
        </p:spPr>
      </p:cxnSp>
      <p:sp>
        <p:nvSpPr>
          <p:cNvPr id="31" name="Rectangle 16"/>
          <p:cNvSpPr txBox="1">
            <a:spLocks noChangeArrowheads="1"/>
          </p:cNvSpPr>
          <p:nvPr/>
        </p:nvSpPr>
        <p:spPr bwMode="auto">
          <a:xfrm>
            <a:off x="7430468" y="4653136"/>
            <a:ext cx="2016224" cy="864096"/>
          </a:xfrm>
          <a:prstGeom prst="rect">
            <a:avLst/>
          </a:prstGeom>
          <a:noFill/>
          <a:ln w="9525">
            <a:noFill/>
            <a:miter lim="800000"/>
            <a:headEnd/>
            <a:tailEnd/>
          </a:ln>
        </p:spPr>
        <p:txBody>
          <a:bodyPr vert="horz" wrap="square" lIns="36000" tIns="36000" rIns="36000" bIns="36000" numCol="1" anchor="t" anchorCtr="0" compatLnSpc="1">
            <a:prstTxWarp prst="textNoShape">
              <a:avLst/>
            </a:prstTxWarp>
            <a:normAutofit fontScale="92500"/>
          </a:bodyPr>
          <a:lstStyle/>
          <a:p>
            <a:pPr marL="373063" indent="-373063" algn="ctr" eaLnBrk="0" fontAlgn="base" hangingPunct="0">
              <a:spcBef>
                <a:spcPct val="40000"/>
              </a:spcBef>
              <a:spcAft>
                <a:spcPct val="0"/>
              </a:spcAft>
              <a:buClr>
                <a:srgbClr val="2F3C77"/>
              </a:buClr>
              <a:defRPr/>
            </a:pPr>
            <a:r>
              <a:rPr lang="en-AU" sz="2200" kern="0" dirty="0">
                <a:solidFill>
                  <a:srgbClr val="2F3C77"/>
                </a:solidFill>
              </a:rPr>
              <a:t>Poor (High) DOP </a:t>
            </a:r>
          </a:p>
          <a:p>
            <a:pPr marL="373063" indent="-373063" algn="ctr" eaLnBrk="0" fontAlgn="base" hangingPunct="0">
              <a:spcBef>
                <a:spcPct val="40000"/>
              </a:spcBef>
              <a:spcAft>
                <a:spcPct val="0"/>
              </a:spcAft>
              <a:buClr>
                <a:srgbClr val="2F3C77"/>
              </a:buClr>
              <a:defRPr/>
            </a:pPr>
            <a:r>
              <a:rPr lang="en-AU" sz="2200" kern="0" dirty="0">
                <a:solidFill>
                  <a:srgbClr val="2F3C77"/>
                </a:solidFill>
              </a:rPr>
              <a:t>Poor Positioning</a:t>
            </a:r>
            <a:endParaRPr lang="en-US" sz="2200" b="1" kern="0" dirty="0">
              <a:solidFill>
                <a:srgbClr val="2F3C77"/>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ning Theme">
  <a:themeElements>
    <a:clrScheme name="Mining">
      <a:dk1>
        <a:srgbClr val="000000"/>
      </a:dk1>
      <a:lt1>
        <a:srgbClr val="FFFFFF"/>
      </a:lt1>
      <a:dk2>
        <a:srgbClr val="666666"/>
      </a:dk2>
      <a:lt2>
        <a:srgbClr val="D1D3D3"/>
      </a:lt2>
      <a:accent1>
        <a:srgbClr val="00607F"/>
      </a:accent1>
      <a:accent2>
        <a:srgbClr val="006450"/>
      </a:accent2>
      <a:accent3>
        <a:srgbClr val="4C8B2B"/>
      </a:accent3>
      <a:accent4>
        <a:srgbClr val="006068"/>
      </a:accent4>
      <a:accent5>
        <a:srgbClr val="1825AA"/>
      </a:accent5>
      <a:accent6>
        <a:srgbClr val="FF00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Hexagon_Powerpoint_Template.potx" id="{C5A525ED-0B17-4B87-A734-F68936F2ACED}" vid="{DE172DEF-3BAA-4A44-A938-05000591D644}"/>
    </a:ext>
  </a:extLst>
</a:theme>
</file>

<file path=ppt/theme/theme3.xml><?xml version="1.0" encoding="utf-8"?>
<a:theme xmlns:a="http://schemas.openxmlformats.org/drawingml/2006/main" name="1_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Hexagon_Powerpoint_Template.potx" id="{C5A525ED-0B17-4B87-A734-F68936F2ACED}" vid="{DE172DEF-3BAA-4A44-A938-05000591D644}"/>
    </a:ext>
  </a:extLst>
</a:theme>
</file>

<file path=ppt/theme/theme4.xml><?xml version="1.0" encoding="utf-8"?>
<a:theme xmlns:a="http://schemas.openxmlformats.org/drawingml/2006/main" name="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HEXAGON_CORP_TEMP_16X9" id="{C9550EFA-9B4F-4059-BE80-6E610C50C511}" vid="{F95A1719-C886-48A2-BEBC-0794427D85C1}"/>
    </a:ext>
  </a:extLst>
</a:theme>
</file>

<file path=ppt/theme/theme9.xml><?xml version="1.0" encoding="utf-8"?>
<a:theme xmlns:a="http://schemas.openxmlformats.org/drawingml/2006/main" name="4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b6d4622-0c6b-43eb-b475-54af09eab3c9">
      <Terms xmlns="http://schemas.microsoft.com/office/infopath/2007/PartnerControls"/>
    </lcf76f155ced4ddcb4097134ff3c332f>
    <TaxCatchAll xmlns="6568a3ad-451c-4b1a-9f57-569f70b077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5D2468D60F4994C9BF0A5E853EC5038" ma:contentTypeVersion="15" ma:contentTypeDescription="Create a new document." ma:contentTypeScope="" ma:versionID="6576a16b7416966dd9703542e2a73601">
  <xsd:schema xmlns:xsd="http://www.w3.org/2001/XMLSchema" xmlns:xs="http://www.w3.org/2001/XMLSchema" xmlns:p="http://schemas.microsoft.com/office/2006/metadata/properties" xmlns:ns2="fb6d4622-0c6b-43eb-b475-54af09eab3c9" xmlns:ns3="6568a3ad-451c-4b1a-9f57-569f70b077cc" targetNamespace="http://schemas.microsoft.com/office/2006/metadata/properties" ma:root="true" ma:fieldsID="d2acaa2c83577b99f4bf204fe4b5ef2a" ns2:_="" ns3:_="">
    <xsd:import namespace="fb6d4622-0c6b-43eb-b475-54af09eab3c9"/>
    <xsd:import namespace="6568a3ad-451c-4b1a-9f57-569f70b077cc"/>
    <xsd:element name="properties">
      <xsd:complexType>
        <xsd:sequence>
          <xsd:element name="documentManagement">
            <xsd:complexType>
              <xsd:all>
                <xsd:element ref="ns2:MediaServiceMetadata" minOccurs="0"/>
                <xsd:element ref="ns2:MediaServiceFastMetadata"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6d4622-0c6b-43eb-b475-54af09eab3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999a341-e37a-4672-a76c-13c49370584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568a3ad-451c-4b1a-9f57-569f70b077c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886993d-cb2f-4adb-8ede-043ecea79b05}" ma:internalName="TaxCatchAll" ma:showField="CatchAllData" ma:web="6568a3ad-451c-4b1a-9f57-569f70b077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718D43-5927-427E-88D7-D280E5889300}">
  <ds:schemaRefs>
    <ds:schemaRef ds:uri="http://schemas.microsoft.com/sharepoint/v3/contenttype/forms"/>
  </ds:schemaRefs>
</ds:datastoreItem>
</file>

<file path=customXml/itemProps2.xml><?xml version="1.0" encoding="utf-8"?>
<ds:datastoreItem xmlns:ds="http://schemas.openxmlformats.org/officeDocument/2006/customXml" ds:itemID="{7220284A-2F2E-4C12-9B51-89B96723F09B}">
  <ds:schemaRefs>
    <ds:schemaRef ds:uri="6568a3ad-451c-4b1a-9f57-569f70b077cc"/>
    <ds:schemaRef ds:uri="fb6d4622-0c6b-43eb-b475-54af09eab3c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89CCE35-19A1-4AEB-A8FC-892B3EC6E88C}">
  <ds:schemaRefs>
    <ds:schemaRef ds:uri="6568a3ad-451c-4b1a-9f57-569f70b077cc"/>
    <ds:schemaRef ds:uri="fb6d4622-0c6b-43eb-b475-54af09eab3c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11</TotalTime>
  <Words>836</Words>
  <Application>Microsoft Office PowerPoint</Application>
  <PresentationFormat>Widescreen</PresentationFormat>
  <Paragraphs>115</Paragraphs>
  <Slides>13</Slides>
  <Notes>9</Notes>
  <HiddenSlides>0</HiddenSlides>
  <MMClips>1</MMClips>
  <ScaleCrop>false</ScaleCrop>
  <HeadingPairs>
    <vt:vector size="6" baseType="variant">
      <vt:variant>
        <vt:lpstr>Fonts Used</vt:lpstr>
      </vt:variant>
      <vt:variant>
        <vt:i4>7</vt:i4>
      </vt:variant>
      <vt:variant>
        <vt:lpstr>Theme</vt:lpstr>
      </vt:variant>
      <vt:variant>
        <vt:i4>9</vt:i4>
      </vt:variant>
      <vt:variant>
        <vt:lpstr>Slide Titles</vt:lpstr>
      </vt:variant>
      <vt:variant>
        <vt:i4>13</vt:i4>
      </vt:variant>
    </vt:vector>
  </HeadingPairs>
  <TitlesOfParts>
    <vt:vector size="29" baseType="lpstr">
      <vt:lpstr>-apple-system</vt:lpstr>
      <vt:lpstr>Arial</vt:lpstr>
      <vt:lpstr>Calibri</vt:lpstr>
      <vt:lpstr>Calibri Light</vt:lpstr>
      <vt:lpstr>Open Sans</vt:lpstr>
      <vt:lpstr>Open Sans Light</vt:lpstr>
      <vt:lpstr>Wingdings</vt:lpstr>
      <vt:lpstr>Office Theme</vt:lpstr>
      <vt:lpstr>Mining Theme</vt:lpstr>
      <vt:lpstr>1_Office Theme</vt:lpstr>
      <vt:lpstr>Hexagon Mining Theme</vt:lpstr>
      <vt:lpstr>2_Office Theme</vt:lpstr>
      <vt:lpstr>1_Hexagon Mining Theme</vt:lpstr>
      <vt:lpstr>2_Hexagon Mining Theme</vt:lpstr>
      <vt:lpstr>3_Office Theme</vt:lpstr>
      <vt:lpstr>4_Office Theme</vt:lpstr>
      <vt:lpstr>PowerPoint Presentation</vt:lpstr>
      <vt:lpstr>Purpose</vt:lpstr>
      <vt:lpstr>GPS Fundamentals </vt:lpstr>
      <vt:lpstr>GPS Location Video Demo </vt:lpstr>
      <vt:lpstr>Additional GNSS Constellations </vt:lpstr>
      <vt:lpstr>Low Precision Equipment </vt:lpstr>
      <vt:lpstr>High Precision Equipment </vt:lpstr>
      <vt:lpstr>Summary of LP /HP Equipment </vt:lpstr>
      <vt:lpstr>Dilution of Precision (DOP)</vt:lpstr>
      <vt:lpstr>The Problem with GNSS Positioning </vt:lpstr>
      <vt:lpstr>GPS Concepts - Questions</vt:lpstr>
      <vt:lpstr>GPS Concepts - Answers to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TETTEH Bosco</dc:creator>
  <cp:lastModifiedBy>SEPULVEDA Edgar</cp:lastModifiedBy>
  <cp:revision>40</cp:revision>
  <dcterms:created xsi:type="dcterms:W3CDTF">2020-07-03T01:27:14Z</dcterms:created>
  <dcterms:modified xsi:type="dcterms:W3CDTF">2022-10-09T06:26:56Z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0x01010015D2468D60F4994C9BF0A5E853EC5038</vt:lpwstr>
  </property>
  <property fmtid="{D5CDD505-2E9C-101B-9397-08002B2CF9AE}" pid="3" name="MediaServiceImageTags">
    <vt:lpwstr/>
  </property>
</Properties>
</file>